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5" r:id="rId2"/>
    <p:sldMasterId id="2147483748" r:id="rId3"/>
    <p:sldMasterId id="2147484091" r:id="rId4"/>
  </p:sldMasterIdLst>
  <p:notesMasterIdLst>
    <p:notesMasterId r:id="rId26"/>
  </p:notesMasterIdLst>
  <p:sldIdLst>
    <p:sldId id="602" r:id="rId5"/>
    <p:sldId id="612" r:id="rId6"/>
    <p:sldId id="611" r:id="rId7"/>
    <p:sldId id="561" r:id="rId8"/>
    <p:sldId id="629" r:id="rId9"/>
    <p:sldId id="621" r:id="rId10"/>
    <p:sldId id="622" r:id="rId11"/>
    <p:sldId id="623" r:id="rId12"/>
    <p:sldId id="637" r:id="rId13"/>
    <p:sldId id="638" r:id="rId14"/>
    <p:sldId id="639" r:id="rId15"/>
    <p:sldId id="640" r:id="rId16"/>
    <p:sldId id="641" r:id="rId17"/>
    <p:sldId id="642" r:id="rId18"/>
    <p:sldId id="643" r:id="rId19"/>
    <p:sldId id="624" r:id="rId20"/>
    <p:sldId id="625" r:id="rId21"/>
    <p:sldId id="626" r:id="rId22"/>
    <p:sldId id="613" r:id="rId23"/>
    <p:sldId id="627" r:id="rId24"/>
    <p:sldId id="60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0000FF"/>
    <a:srgbClr val="880688"/>
    <a:srgbClr val="860000"/>
    <a:srgbClr val="9BE274"/>
    <a:srgbClr val="FFFF99"/>
    <a:srgbClr val="275C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3" autoAdjust="0"/>
    <p:restoredTop sz="94753" autoAdjust="0"/>
  </p:normalViewPr>
  <p:slideViewPr>
    <p:cSldViewPr>
      <p:cViewPr varScale="1">
        <p:scale>
          <a:sx n="86" d="100"/>
          <a:sy n="86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2" d="100"/>
        <a:sy n="152" d="100"/>
      </p:scale>
      <p:origin x="0" y="43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2BF9CC-2BEF-480D-9541-40A0CB16F6A9}" type="datetimeFigureOut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0C4FA2-91C6-47F0-8FC1-9FF1EAB9C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559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34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99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67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33" algn="l" defTabSz="9141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49775" cy="3413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C4BD97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N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/>
          </p:nvPr>
        </p:nvSpPr>
        <p:spPr>
          <a:ln>
            <a:miter lim="800000"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eaLnBrk="1" hangingPunct="1"/>
            <a:fld id="{9F3D02AE-FCAE-4093-A314-BE0E55F395A4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7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1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E0C63F2-9BE8-40F7-8D39-683CB86CEAC9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686361" y="4342535"/>
            <a:ext cx="5483879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>
              <a:ea typeface="WenQuanYi Zen Hei Sharp" charset="0"/>
              <a:cs typeface="WenQuanYi Zen Hei Sharp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5BB9943A-6D22-44FD-8EDD-9FBF55E12F7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284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09575" algn="l"/>
                <a:tab pos="819150" algn="l"/>
                <a:tab pos="1230313" algn="l"/>
                <a:tab pos="1639888" algn="l"/>
                <a:tab pos="2051050" algn="l"/>
                <a:tab pos="2460625" algn="l"/>
                <a:tab pos="2871788" algn="l"/>
                <a:tab pos="3281363" algn="l"/>
                <a:tab pos="3692525" algn="l"/>
                <a:tab pos="4102100" algn="l"/>
                <a:tab pos="4511675" algn="l"/>
                <a:tab pos="4922838" algn="l"/>
                <a:tab pos="5332413" algn="l"/>
                <a:tab pos="5743575" algn="l"/>
                <a:tab pos="6153150" algn="l"/>
                <a:tab pos="6564313" algn="l"/>
                <a:tab pos="6973888" algn="l"/>
                <a:tab pos="7385050" algn="l"/>
                <a:tab pos="7794625" algn="l"/>
                <a:tab pos="8205788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447EED3-8EBE-4AE8-8049-1D69C6E52554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93738"/>
            <a:ext cx="4545012" cy="3409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685800" y="4341813"/>
            <a:ext cx="5468938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defTabSz="409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9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9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9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9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9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endParaRPr lang="en-IN" altLang="en-US" sz="18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A9A4-C61B-4018-BCA3-6577F79899C6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064A-5E49-44B2-B33B-73F1512F8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361648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5085-E344-4ED2-9E04-3D4844041847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8F17-55F8-4837-8902-6B88B3C7D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124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84F62-E47B-4E3E-B140-3DA55183DDB1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F841-9CC5-4F12-BC7D-C49E395BB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5213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5043488" y="5537200"/>
            <a:ext cx="1155700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13"/>
          <p:cNvSpPr>
            <a:spLocks/>
          </p:cNvSpPr>
          <p:nvPr/>
        </p:nvSpPr>
        <p:spPr bwMode="auto">
          <a:xfrm>
            <a:off x="357188" y="6419850"/>
            <a:ext cx="8437562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6" name="Shape 14"/>
          <p:cNvSpPr>
            <a:spLocks/>
          </p:cNvSpPr>
          <p:nvPr/>
        </p:nvSpPr>
        <p:spPr bwMode="auto">
          <a:xfrm>
            <a:off x="357188" y="4660900"/>
            <a:ext cx="8437562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7" name="Shape 15"/>
          <p:cNvSpPr>
            <a:spLocks/>
          </p:cNvSpPr>
          <p:nvPr/>
        </p:nvSpPr>
        <p:spPr bwMode="auto">
          <a:xfrm rot="16200000">
            <a:off x="5043488" y="5537200"/>
            <a:ext cx="1155700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7189" y="4697028"/>
            <a:ext cx="5063133" cy="1696641"/>
          </a:xfrm>
          <a:prstGeom prst="rect">
            <a:avLst/>
          </a:prstGeom>
        </p:spPr>
        <p:txBody>
          <a:bodyPr lIns="0" tIns="0" rIns="0" bIns="0"/>
          <a:lstStyle>
            <a:lvl1pPr algn="l" defTabSz="41042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822158" y="4697028"/>
            <a:ext cx="2982516" cy="16966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41042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160600" defTabSz="41042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321198" defTabSz="41042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indent="481798" defTabSz="41042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indent="642398" defTabSz="41042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7345929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/>
          </p:cNvSpPr>
          <p:nvPr/>
        </p:nvSpPr>
        <p:spPr bwMode="auto">
          <a:xfrm>
            <a:off x="357188" y="1527175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4" name="Shape 27"/>
          <p:cNvSpPr>
            <a:spLocks/>
          </p:cNvSpPr>
          <p:nvPr/>
        </p:nvSpPr>
        <p:spPr bwMode="auto">
          <a:xfrm>
            <a:off x="357188" y="446088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156556173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64" y="2130529"/>
            <a:ext cx="7772472" cy="14697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28" y="3886776"/>
            <a:ext cx="6400944" cy="1751929"/>
          </a:xfrm>
        </p:spPr>
        <p:txBody>
          <a:bodyPr/>
          <a:lstStyle>
            <a:lvl1pPr marL="0" indent="0" algn="ctr">
              <a:buNone/>
              <a:defRPr/>
            </a:lvl1pPr>
            <a:lvl2pPr marL="414772" indent="0" algn="ctr">
              <a:buNone/>
              <a:defRPr/>
            </a:lvl2pPr>
            <a:lvl3pPr marL="829544" indent="0" algn="ctr">
              <a:buNone/>
              <a:defRPr/>
            </a:lvl3pPr>
            <a:lvl4pPr marL="1244316" indent="0" algn="ctr">
              <a:buNone/>
              <a:defRPr/>
            </a:lvl4pPr>
            <a:lvl5pPr marL="1659087" indent="0" algn="ctr">
              <a:buNone/>
              <a:defRPr/>
            </a:lvl5pPr>
            <a:lvl6pPr marL="2073859" indent="0" algn="ctr">
              <a:buNone/>
              <a:defRPr/>
            </a:lvl6pPr>
            <a:lvl7pPr marL="2488631" indent="0" algn="ctr">
              <a:buNone/>
              <a:defRPr/>
            </a:lvl7pPr>
            <a:lvl8pPr marL="2903403" indent="0" algn="ctr">
              <a:buNone/>
              <a:defRPr/>
            </a:lvl8pPr>
            <a:lvl9pPr marL="33181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9B272CFF-ECA2-4838-9105-99D5AEF00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0090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16177F3D-D47C-4A73-B229-9749BFDC1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724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2" y="4406453"/>
            <a:ext cx="7772471" cy="136181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2" y="2906445"/>
            <a:ext cx="7772471" cy="150000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72" indent="0">
              <a:buNone/>
              <a:defRPr sz="1600"/>
            </a:lvl2pPr>
            <a:lvl3pPr marL="829544" indent="0">
              <a:buNone/>
              <a:defRPr sz="1500"/>
            </a:lvl3pPr>
            <a:lvl4pPr marL="1244316" indent="0">
              <a:buNone/>
              <a:defRPr sz="1300"/>
            </a:lvl4pPr>
            <a:lvl5pPr marL="1659087" indent="0">
              <a:buNone/>
              <a:defRPr sz="1300"/>
            </a:lvl5pPr>
            <a:lvl6pPr marL="2073859" indent="0">
              <a:buNone/>
              <a:defRPr sz="1300"/>
            </a:lvl6pPr>
            <a:lvl7pPr marL="2488631" indent="0">
              <a:buNone/>
              <a:defRPr sz="1300"/>
            </a:lvl7pPr>
            <a:lvl8pPr marL="2903403" indent="0">
              <a:buNone/>
              <a:defRPr sz="1300"/>
            </a:lvl8pPr>
            <a:lvl9pPr marL="331817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B9D173DB-C57B-460E-82EC-7D6310D86E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1271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96" y="1939070"/>
            <a:ext cx="4033906" cy="322314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907" y="1939070"/>
            <a:ext cx="4035346" cy="322314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A144AA49-ACE4-4F1F-84B4-861E75F1C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55202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4954"/>
            <a:ext cx="823060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96" y="1534557"/>
            <a:ext cx="4041109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96" y="2175156"/>
            <a:ext cx="4041109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754" y="1534557"/>
            <a:ext cx="4042550" cy="640599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72" indent="0">
              <a:buNone/>
              <a:defRPr sz="1800" b="1"/>
            </a:lvl2pPr>
            <a:lvl3pPr marL="829544" indent="0">
              <a:buNone/>
              <a:defRPr sz="1600" b="1"/>
            </a:lvl3pPr>
            <a:lvl4pPr marL="1244316" indent="0">
              <a:buNone/>
              <a:defRPr sz="1500" b="1"/>
            </a:lvl4pPr>
            <a:lvl5pPr marL="1659087" indent="0">
              <a:buNone/>
              <a:defRPr sz="1500" b="1"/>
            </a:lvl5pPr>
            <a:lvl6pPr marL="2073859" indent="0">
              <a:buNone/>
              <a:defRPr sz="1500" b="1"/>
            </a:lvl6pPr>
            <a:lvl7pPr marL="2488631" indent="0">
              <a:buNone/>
              <a:defRPr sz="1500" b="1"/>
            </a:lvl7pPr>
            <a:lvl8pPr marL="2903403" indent="0">
              <a:buNone/>
              <a:defRPr sz="1500" b="1"/>
            </a:lvl8pPr>
            <a:lvl9pPr marL="3318175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754" y="2175156"/>
            <a:ext cx="4042550" cy="395155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79B08188-FA61-43E1-9D17-552918CBA3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6708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E8C8AF45-45B6-4F2D-926F-78E95F529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1685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A2A0-1C34-4138-A50B-9844DF53FE25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6D3E-6953-4F40-8530-CB6790E4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026692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450A4933-00AE-4A99-B92A-0FF63C1A8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150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6" y="273514"/>
            <a:ext cx="3008141" cy="116171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69" y="273515"/>
            <a:ext cx="5111535" cy="585319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96" y="1435228"/>
            <a:ext cx="3008141" cy="4691482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91196793-A3DC-4071-90FD-CFD6824CE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72900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06" y="4800889"/>
            <a:ext cx="5486112" cy="56574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06" y="613247"/>
            <a:ext cx="5486112" cy="4114224"/>
          </a:xfrm>
        </p:spPr>
        <p:txBody>
          <a:bodyPr/>
          <a:lstStyle>
            <a:lvl1pPr marL="0" indent="0">
              <a:buNone/>
              <a:defRPr sz="2900"/>
            </a:lvl1pPr>
            <a:lvl2pPr marL="414772" indent="0">
              <a:buNone/>
              <a:defRPr sz="2500"/>
            </a:lvl2pPr>
            <a:lvl3pPr marL="829544" indent="0">
              <a:buNone/>
              <a:defRPr sz="2200"/>
            </a:lvl3pPr>
            <a:lvl4pPr marL="1244316" indent="0">
              <a:buNone/>
              <a:defRPr sz="1800"/>
            </a:lvl4pPr>
            <a:lvl5pPr marL="1659087" indent="0">
              <a:buNone/>
              <a:defRPr sz="1800"/>
            </a:lvl5pPr>
            <a:lvl6pPr marL="2073859" indent="0">
              <a:buNone/>
              <a:defRPr sz="1800"/>
            </a:lvl6pPr>
            <a:lvl7pPr marL="2488631" indent="0">
              <a:buNone/>
              <a:defRPr sz="1800"/>
            </a:lvl7pPr>
            <a:lvl8pPr marL="2903403" indent="0">
              <a:buNone/>
              <a:defRPr sz="1800"/>
            </a:lvl8pPr>
            <a:lvl9pPr marL="3318175" indent="0">
              <a:buNone/>
              <a:defRPr sz="18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06" y="5366630"/>
            <a:ext cx="5486112" cy="806146"/>
          </a:xfrm>
        </p:spPr>
        <p:txBody>
          <a:bodyPr/>
          <a:lstStyle>
            <a:lvl1pPr marL="0" indent="0">
              <a:buNone/>
              <a:defRPr sz="1300"/>
            </a:lvl1pPr>
            <a:lvl2pPr marL="414772" indent="0">
              <a:buNone/>
              <a:defRPr sz="1100"/>
            </a:lvl2pPr>
            <a:lvl3pPr marL="829544" indent="0">
              <a:buNone/>
              <a:defRPr sz="900"/>
            </a:lvl3pPr>
            <a:lvl4pPr marL="1244316" indent="0">
              <a:buNone/>
              <a:defRPr sz="800"/>
            </a:lvl4pPr>
            <a:lvl5pPr marL="1659087" indent="0">
              <a:buNone/>
              <a:defRPr sz="800"/>
            </a:lvl5pPr>
            <a:lvl6pPr marL="2073859" indent="0">
              <a:buNone/>
              <a:defRPr sz="800"/>
            </a:lvl6pPr>
            <a:lvl7pPr marL="2488631" indent="0">
              <a:buNone/>
              <a:defRPr sz="800"/>
            </a:lvl7pPr>
            <a:lvl8pPr marL="2903403" indent="0">
              <a:buNone/>
              <a:defRPr sz="800"/>
            </a:lvl8pPr>
            <a:lvl9pPr marL="331817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E1A57BC7-C698-40AE-B9A4-09AD893D5B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5219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077EFD60-8B67-420C-9A06-B1D5337A6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63648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2724" y="852212"/>
            <a:ext cx="2051529" cy="43100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97" y="852212"/>
            <a:ext cx="6017722" cy="43100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A74FF35D-8126-4C3F-9871-047FB5E7C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19703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97" y="852212"/>
            <a:ext cx="8207557" cy="9112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defTabSz="914400" hangingPunct="1">
              <a:lnSpc>
                <a:spcPct val="100000"/>
              </a:lnSpc>
              <a:buSzTx/>
              <a:defRPr/>
            </a:lvl1pPr>
          </a:lstStyle>
          <a:p>
            <a:pPr>
              <a:defRPr/>
            </a:pPr>
            <a:fld id="{0967DD25-5515-41E8-AD05-8DADD292C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91496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"/>
          <p:cNvSpPr>
            <a:spLocks/>
          </p:cNvSpPr>
          <p:nvPr/>
        </p:nvSpPr>
        <p:spPr bwMode="auto">
          <a:xfrm>
            <a:off x="357188" y="4633913"/>
            <a:ext cx="8437562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7"/>
          <p:cNvSpPr>
            <a:spLocks/>
          </p:cNvSpPr>
          <p:nvPr/>
        </p:nvSpPr>
        <p:spPr bwMode="auto">
          <a:xfrm>
            <a:off x="357188" y="2874963"/>
            <a:ext cx="8437562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6" name="Shape 8"/>
          <p:cNvSpPr>
            <a:spLocks/>
          </p:cNvSpPr>
          <p:nvPr/>
        </p:nvSpPr>
        <p:spPr bwMode="auto">
          <a:xfrm rot="16200000">
            <a:off x="5044282" y="3759994"/>
            <a:ext cx="1154112" cy="0"/>
          </a:xfrm>
          <a:custGeom>
            <a:avLst/>
            <a:gdLst>
              <a:gd name="T0" fmla="*/ 1648789516 w 21600"/>
              <a:gd name="T1" fmla="*/ 1 h 1"/>
              <a:gd name="T2" fmla="*/ 1648789516 w 21600"/>
              <a:gd name="T3" fmla="*/ 1 h 1"/>
              <a:gd name="T4" fmla="*/ 1648789516 w 21600"/>
              <a:gd name="T5" fmla="*/ 1 h 1"/>
              <a:gd name="T6" fmla="*/ 1648789516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57187" y="2911078"/>
            <a:ext cx="5063133" cy="1696641"/>
          </a:xfrm>
          <a:prstGeom prst="rect">
            <a:avLst/>
          </a:prstGeom>
        </p:spPr>
        <p:txBody>
          <a:bodyPr lIns="0" tIns="0" rIns="0" bIns="0"/>
          <a:lstStyle>
            <a:lvl1pPr algn="l" defTabSz="41075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5822156" y="2911078"/>
            <a:ext cx="2982516" cy="16966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160729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321457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indent="482186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indent="642915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03151507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5043488" y="5537200"/>
            <a:ext cx="1155700" cy="0"/>
          </a:xfrm>
          <a:custGeom>
            <a:avLst/>
            <a:gdLst>
              <a:gd name="T0" fmla="*/ 1653329920 w 21600"/>
              <a:gd name="T1" fmla="*/ 1 h 1"/>
              <a:gd name="T2" fmla="*/ 1653329920 w 21600"/>
              <a:gd name="T3" fmla="*/ 1 h 1"/>
              <a:gd name="T4" fmla="*/ 1653329920 w 21600"/>
              <a:gd name="T5" fmla="*/ 1 h 1"/>
              <a:gd name="T6" fmla="*/ 1653329920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13"/>
          <p:cNvSpPr>
            <a:spLocks/>
          </p:cNvSpPr>
          <p:nvPr/>
        </p:nvSpPr>
        <p:spPr bwMode="auto">
          <a:xfrm>
            <a:off x="357188" y="6419850"/>
            <a:ext cx="8437562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6" name="Shape 14"/>
          <p:cNvSpPr>
            <a:spLocks/>
          </p:cNvSpPr>
          <p:nvPr/>
        </p:nvSpPr>
        <p:spPr bwMode="auto">
          <a:xfrm>
            <a:off x="357188" y="4660900"/>
            <a:ext cx="8437562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7" name="Shape 15"/>
          <p:cNvSpPr>
            <a:spLocks/>
          </p:cNvSpPr>
          <p:nvPr/>
        </p:nvSpPr>
        <p:spPr bwMode="auto">
          <a:xfrm rot="16200000">
            <a:off x="5043488" y="5537200"/>
            <a:ext cx="1155700" cy="0"/>
          </a:xfrm>
          <a:custGeom>
            <a:avLst/>
            <a:gdLst>
              <a:gd name="T0" fmla="*/ 1653329920 w 21600"/>
              <a:gd name="T1" fmla="*/ 1 h 1"/>
              <a:gd name="T2" fmla="*/ 1653329920 w 21600"/>
              <a:gd name="T3" fmla="*/ 1 h 1"/>
              <a:gd name="T4" fmla="*/ 1653329920 w 21600"/>
              <a:gd name="T5" fmla="*/ 1 h 1"/>
              <a:gd name="T6" fmla="*/ 1653329920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357187" y="4697015"/>
            <a:ext cx="5063133" cy="1696641"/>
          </a:xfrm>
          <a:prstGeom prst="rect">
            <a:avLst/>
          </a:prstGeom>
        </p:spPr>
        <p:txBody>
          <a:bodyPr lIns="0" tIns="0" rIns="0" bIns="0"/>
          <a:lstStyle>
            <a:lvl1pPr algn="l" defTabSz="41075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822156" y="4697015"/>
            <a:ext cx="2982516" cy="16966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160729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321457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indent="482186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indent="642915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29553393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357188" y="2580680"/>
            <a:ext cx="8429625" cy="1696641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61463098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1"/>
          <p:cNvSpPr>
            <a:spLocks/>
          </p:cNvSpPr>
          <p:nvPr/>
        </p:nvSpPr>
        <p:spPr bwMode="auto">
          <a:xfrm>
            <a:off x="357188" y="3429000"/>
            <a:ext cx="3990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22"/>
          <p:cNvSpPr>
            <a:spLocks/>
          </p:cNvSpPr>
          <p:nvPr/>
        </p:nvSpPr>
        <p:spPr bwMode="auto">
          <a:xfrm>
            <a:off x="357188" y="1946275"/>
            <a:ext cx="3990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357188" y="1973461"/>
            <a:ext cx="3991570" cy="1428750"/>
          </a:xfrm>
          <a:prstGeom prst="rect">
            <a:avLst/>
          </a:prstGeom>
        </p:spPr>
        <p:txBody>
          <a:bodyPr lIns="0" tIns="0" rIns="0" bIns="0"/>
          <a:lstStyle>
            <a:lvl1pPr algn="l" defTabSz="410751">
              <a:lnSpc>
                <a:spcPct val="90000"/>
              </a:lnSpc>
              <a:spcBef>
                <a:spcPts val="1125"/>
              </a:spcBef>
              <a:defRPr sz="3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57188" y="3536156"/>
            <a:ext cx="3991570" cy="2821781"/>
          </a:xfrm>
          <a:prstGeom prst="rect">
            <a:avLst/>
          </a:prstGeom>
        </p:spPr>
        <p:txBody>
          <a:bodyPr lIns="0" tIns="0" rIns="0" bIns="0"/>
          <a:lstStyle>
            <a:lvl1pPr marL="0" indent="0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160729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321457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indent="482186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indent="642915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109165326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4E23-80D9-47EB-A4C1-951BD0FFE1F0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D2335-B0B1-4F2F-A940-F47AF3626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43165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6"/>
          <p:cNvSpPr>
            <a:spLocks/>
          </p:cNvSpPr>
          <p:nvPr/>
        </p:nvSpPr>
        <p:spPr bwMode="auto">
          <a:xfrm>
            <a:off x="357188" y="1527175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4" name="Shape 27"/>
          <p:cNvSpPr>
            <a:spLocks/>
          </p:cNvSpPr>
          <p:nvPr/>
        </p:nvSpPr>
        <p:spPr bwMode="auto">
          <a:xfrm>
            <a:off x="357188" y="446088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xmlns="" val="23810494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0"/>
          <p:cNvSpPr>
            <a:spLocks/>
          </p:cNvSpPr>
          <p:nvPr/>
        </p:nvSpPr>
        <p:spPr bwMode="auto">
          <a:xfrm>
            <a:off x="357188" y="1527175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31"/>
          <p:cNvSpPr>
            <a:spLocks/>
          </p:cNvSpPr>
          <p:nvPr/>
        </p:nvSpPr>
        <p:spPr bwMode="auto">
          <a:xfrm>
            <a:off x="357188" y="446088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357188" y="1848445"/>
            <a:ext cx="8429625" cy="4286250"/>
          </a:xfrm>
          <a:prstGeom prst="rect">
            <a:avLst/>
          </a:prstGeom>
        </p:spPr>
        <p:txBody>
          <a:bodyPr lIns="0" tIns="0" rIns="0" bIns="0" anchor="ctr"/>
          <a:lstStyle>
            <a:lvl1pPr marL="330387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660773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991160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321547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651933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4979447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5"/>
          <p:cNvSpPr>
            <a:spLocks/>
          </p:cNvSpPr>
          <p:nvPr/>
        </p:nvSpPr>
        <p:spPr bwMode="auto">
          <a:xfrm>
            <a:off x="357188" y="1527175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36"/>
          <p:cNvSpPr>
            <a:spLocks/>
          </p:cNvSpPr>
          <p:nvPr/>
        </p:nvSpPr>
        <p:spPr bwMode="auto">
          <a:xfrm>
            <a:off x="357188" y="446088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</p:spPr>
        <p:txBody>
          <a:bodyPr lIns="0" tIns="0" rIns="0" bIns="0"/>
          <a:lstStyle>
            <a:lvl1pPr defTabSz="41075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7187" y="1919883"/>
            <a:ext cx="4089797" cy="4464844"/>
          </a:xfrm>
          <a:prstGeom prst="rect">
            <a:avLst/>
          </a:prstGeom>
        </p:spPr>
        <p:txBody>
          <a:bodyPr lIns="0" tIns="0" rIns="0" bIns="0" anchor="ctr"/>
          <a:lstStyle>
            <a:lvl1pPr marL="276810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553621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830431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107242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384052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373927139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357188" y="892969"/>
            <a:ext cx="8429625" cy="5072063"/>
          </a:xfrm>
          <a:prstGeom prst="rect">
            <a:avLst/>
          </a:prstGeom>
        </p:spPr>
        <p:txBody>
          <a:bodyPr lIns="0" tIns="0" rIns="0" bIns="0" anchor="ctr"/>
          <a:lstStyle>
            <a:lvl1pPr marL="330387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660773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991160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321547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651933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59805638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217684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6012317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1559721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2607793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199" y="84137"/>
            <a:ext cx="8228014" cy="1520826"/>
          </a:xfrm>
          <a:prstGeom prst="rect">
            <a:avLst/>
          </a:prstGeom>
          <a:solidFill>
            <a:srgbClr val="C4BD97"/>
          </a:solidFill>
        </p:spPr>
        <p:txBody>
          <a:bodyPr lIns="0" tIns="0" rIns="0" bIns="0">
            <a:noAutofit/>
          </a:bodyPr>
          <a:lstStyle>
            <a:lvl1pPr defTabSz="321457">
              <a:lnSpc>
                <a:spcPct val="93000"/>
              </a:lnSpc>
              <a:defRPr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457199" y="1604962"/>
            <a:ext cx="4037822" cy="5253038"/>
          </a:xfrm>
          <a:prstGeom prst="rect">
            <a:avLst/>
          </a:prstGeom>
          <a:solidFill>
            <a:srgbClr val="DDD9C3"/>
          </a:solidFill>
        </p:spPr>
        <p:txBody>
          <a:bodyPr lIns="0" tIns="0" rIns="0" bIns="0">
            <a:noAutofit/>
          </a:bodyPr>
          <a:lstStyle>
            <a:lvl1pPr marL="241093" indent="-241093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41093" indent="80364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41093" indent="401822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41093" indent="723279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41093" indent="1044736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46"/>
          <p:cNvSpPr>
            <a:spLocks noGrp="1"/>
          </p:cNvSpPr>
          <p:nvPr>
            <p:ph type="sldNum" sz="quarter" idx="10"/>
          </p:nvPr>
        </p:nvSpPr>
        <p:spPr>
          <a:xfrm>
            <a:off x="6556375" y="6246813"/>
            <a:ext cx="2128838" cy="185737"/>
          </a:xfrm>
          <a:ln w="12700">
            <a:miter lim="400000"/>
          </a:ln>
        </p:spPr>
        <p:txBody>
          <a:bodyPr lIns="0" tIns="0" rIns="0" bIns="0" anchor="t"/>
          <a:lstStyle>
            <a:lvl1pPr defTabSz="321457">
              <a:lnSpc>
                <a:spcPct val="93000"/>
              </a:lnSpc>
              <a:tabLst>
                <a:tab pos="508974" algn="l"/>
                <a:tab pos="1017948" algn="l"/>
              </a:tabLst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/>
            </a:pPr>
            <a:fld id="{80400E02-FFC5-464A-848C-AA164013FB4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070221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52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C0332A9D-CD17-4820-986B-18AE4D5E32A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316184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DD51F-43AD-451A-9175-F22686CC09A5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B818-0A77-4C24-BF5A-625ACB552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689291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1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3" name="Shape 55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16AB181F-9C25-454E-A546-B1B9E9ABBD2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023830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57199" y="84137"/>
            <a:ext cx="8228014" cy="1520826"/>
          </a:xfrm>
          <a:prstGeom prst="rect">
            <a:avLst/>
          </a:prstGeom>
          <a:solidFill>
            <a:srgbClr val="C4BD97"/>
          </a:solidFill>
        </p:spPr>
        <p:txBody>
          <a:bodyPr lIns="0" tIns="0" rIns="0" bIns="0">
            <a:noAutofit/>
          </a:bodyPr>
          <a:lstStyle>
            <a:lvl1pPr defTabSz="321457">
              <a:lnSpc>
                <a:spcPct val="93000"/>
              </a:lnSpc>
              <a:defRPr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199" y="1604962"/>
            <a:ext cx="8228014" cy="5253038"/>
          </a:xfrm>
          <a:prstGeom prst="rect">
            <a:avLst/>
          </a:prstGeom>
          <a:solidFill>
            <a:srgbClr val="DDD9C3"/>
          </a:solidFill>
        </p:spPr>
        <p:txBody>
          <a:bodyPr lIns="0" tIns="0" rIns="0" bIns="0">
            <a:noAutofit/>
          </a:bodyPr>
          <a:lstStyle>
            <a:lvl1pPr marL="241093" indent="-241093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241093" indent="80364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241093" indent="401822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241093" indent="723279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41093" indent="1044736" defTabSz="321457">
              <a:lnSpc>
                <a:spcPct val="93000"/>
              </a:lnSpc>
              <a:spcBef>
                <a:spcPts val="984"/>
              </a:spcBef>
              <a:buSzTx/>
              <a:buFont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57"/>
          <p:cNvSpPr>
            <a:spLocks noGrp="1"/>
          </p:cNvSpPr>
          <p:nvPr>
            <p:ph type="sldNum" sz="quarter" idx="10"/>
          </p:nvPr>
        </p:nvSpPr>
        <p:spPr>
          <a:xfrm>
            <a:off x="6556375" y="6246813"/>
            <a:ext cx="2128838" cy="185737"/>
          </a:xfrm>
          <a:ln w="12700">
            <a:miter lim="400000"/>
          </a:ln>
        </p:spPr>
        <p:txBody>
          <a:bodyPr lIns="0" tIns="0" rIns="0" bIns="0" anchor="t"/>
          <a:lstStyle>
            <a:lvl1pPr defTabSz="321457">
              <a:lnSpc>
                <a:spcPct val="93000"/>
              </a:lnSpc>
              <a:tabLst>
                <a:tab pos="508974" algn="l"/>
                <a:tab pos="1017948" algn="l"/>
              </a:tabLst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/>
            </a:pPr>
            <a:fld id="{EB75D8A7-F48B-4D5C-85DD-FDE7C581CA3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46969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3F63049B-57E7-4090-A727-CBAF6AE1EF6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794057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65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932F626F-B7D3-4C8B-B63B-C75E5BEB5EF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400690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7"/>
          <p:cNvSpPr>
            <a:spLocks/>
          </p:cNvSpPr>
          <p:nvPr/>
        </p:nvSpPr>
        <p:spPr bwMode="auto">
          <a:xfrm>
            <a:off x="357188" y="1527175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68"/>
          <p:cNvSpPr>
            <a:spLocks/>
          </p:cNvSpPr>
          <p:nvPr/>
        </p:nvSpPr>
        <p:spPr bwMode="auto">
          <a:xfrm>
            <a:off x="357188" y="446088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</p:spPr>
        <p:txBody>
          <a:bodyPr lIns="0" tIns="0" rIns="0" bIns="0"/>
          <a:lstStyle>
            <a:lvl1pPr defTabSz="457184">
              <a:lnSpc>
                <a:spcPct val="90000"/>
              </a:lnSpc>
              <a:spcBef>
                <a:spcPts val="1125"/>
              </a:spcBef>
              <a:tabLst>
                <a:tab pos="723279" algn="l"/>
                <a:tab pos="1446558" algn="l"/>
                <a:tab pos="2169837" algn="l"/>
                <a:tab pos="2893116" algn="l"/>
                <a:tab pos="3616395" algn="l"/>
                <a:tab pos="4339674" algn="l"/>
                <a:tab pos="5062953" algn="l"/>
                <a:tab pos="5786232" algn="l"/>
                <a:tab pos="6509511" algn="l"/>
                <a:tab pos="7232790" algn="l"/>
                <a:tab pos="7956069" algn="l"/>
              </a:tabLst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357188" y="1848445"/>
            <a:ext cx="8429625" cy="4286250"/>
          </a:xfrm>
          <a:prstGeom prst="rect">
            <a:avLst/>
          </a:prstGeom>
          <a:solidFill>
            <a:srgbClr val="FFFFFF"/>
          </a:solidFill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>
            <a:lvl1pPr marL="330387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660773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991160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321547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651933" indent="-330387" defTabSz="410751">
              <a:spcBef>
                <a:spcPts val="1687"/>
              </a:spcBef>
              <a:buClr>
                <a:srgbClr val="929292"/>
              </a:buClr>
              <a:buSzPct val="60000"/>
              <a:buFont typeface="Zapf Dingbats"/>
              <a:buChar char="❖"/>
              <a:defRPr sz="25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6" name="Shape 71"/>
          <p:cNvSpPr>
            <a:spLocks noGrp="1"/>
          </p:cNvSpPr>
          <p:nvPr>
            <p:ph type="sldNum" sz="quarter" idx="10"/>
          </p:nvPr>
        </p:nvSpPr>
        <p:spPr>
          <a:xfrm>
            <a:off x="4446588" y="6510338"/>
            <a:ext cx="241300" cy="285750"/>
          </a:xfrm>
          <a:ln w="12700">
            <a:miter lim="400000"/>
          </a:ln>
        </p:spPr>
        <p:txBody>
          <a:bodyPr wrap="none" lIns="0" tIns="0" rIns="0" bIns="0" anchor="t">
            <a:normAutofit/>
          </a:bodyPr>
          <a:lstStyle>
            <a:lvl1pPr algn="ctr" defTabSz="410751">
              <a:defRPr sz="13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/>
            </a:pPr>
            <a:fld id="{3ADBDC82-1B19-4AFF-96F8-183B43C469D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474732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, Bullets &amp; Phot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3"/>
          <p:cNvSpPr>
            <a:spLocks/>
          </p:cNvSpPr>
          <p:nvPr/>
        </p:nvSpPr>
        <p:spPr bwMode="auto">
          <a:xfrm>
            <a:off x="357188" y="1527175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74"/>
          <p:cNvSpPr>
            <a:spLocks/>
          </p:cNvSpPr>
          <p:nvPr/>
        </p:nvSpPr>
        <p:spPr bwMode="auto">
          <a:xfrm>
            <a:off x="357188" y="446088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</p:spPr>
        <p:txBody>
          <a:bodyPr lIns="0" tIns="0" rIns="0" bIns="0"/>
          <a:lstStyle>
            <a:lvl1pPr defTabSz="457184">
              <a:lnSpc>
                <a:spcPct val="90000"/>
              </a:lnSpc>
              <a:spcBef>
                <a:spcPts val="1125"/>
              </a:spcBef>
              <a:tabLst>
                <a:tab pos="723279" algn="l"/>
                <a:tab pos="1446558" algn="l"/>
                <a:tab pos="2169837" algn="l"/>
                <a:tab pos="2893116" algn="l"/>
                <a:tab pos="3616395" algn="l"/>
                <a:tab pos="4339674" algn="l"/>
                <a:tab pos="5062953" algn="l"/>
                <a:tab pos="5786232" algn="l"/>
                <a:tab pos="6509511" algn="l"/>
                <a:tab pos="7232790" algn="l"/>
                <a:tab pos="7956069" algn="l"/>
              </a:tabLst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57187" y="1919883"/>
            <a:ext cx="4089797" cy="4464844"/>
          </a:xfrm>
          <a:prstGeom prst="rect">
            <a:avLst/>
          </a:prstGeom>
        </p:spPr>
        <p:txBody>
          <a:bodyPr lIns="0" tIns="0" rIns="0" bIns="0" anchor="ctr"/>
          <a:lstStyle>
            <a:lvl1pPr marL="276810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553621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830431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107242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384052" indent="-276810" defTabSz="410751">
              <a:spcBef>
                <a:spcPts val="1266"/>
              </a:spcBef>
              <a:buClr>
                <a:srgbClr val="929292"/>
              </a:buClr>
              <a:buSzPct val="65000"/>
              <a:buFont typeface="Zapf Dingbats"/>
              <a:buChar char="❖"/>
              <a:defRPr sz="21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6" name="Shape 77"/>
          <p:cNvSpPr>
            <a:spLocks noGrp="1"/>
          </p:cNvSpPr>
          <p:nvPr>
            <p:ph type="sldNum" sz="quarter" idx="10"/>
          </p:nvPr>
        </p:nvSpPr>
        <p:spPr>
          <a:xfrm>
            <a:off x="4446588" y="6510338"/>
            <a:ext cx="241300" cy="285750"/>
          </a:xfrm>
          <a:ln w="12700">
            <a:miter lim="400000"/>
          </a:ln>
        </p:spPr>
        <p:txBody>
          <a:bodyPr wrap="none" lIns="0" tIns="0" rIns="0" bIns="0" anchor="t">
            <a:normAutofit/>
          </a:bodyPr>
          <a:lstStyle>
            <a:lvl1pPr algn="ctr" defTabSz="410751">
              <a:defRPr sz="13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/>
            </a:pPr>
            <a:fld id="{FC7ED653-969E-4F79-88A6-009C2ED63C6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408321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9"/>
          <p:cNvSpPr>
            <a:spLocks/>
          </p:cNvSpPr>
          <p:nvPr/>
        </p:nvSpPr>
        <p:spPr bwMode="auto">
          <a:xfrm>
            <a:off x="357188" y="1527175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4" name="Shape 80"/>
          <p:cNvSpPr>
            <a:spLocks/>
          </p:cNvSpPr>
          <p:nvPr/>
        </p:nvSpPr>
        <p:spPr bwMode="auto">
          <a:xfrm>
            <a:off x="357188" y="446088"/>
            <a:ext cx="8435975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357188" y="562570"/>
            <a:ext cx="8429625" cy="857250"/>
          </a:xfrm>
          <a:prstGeom prst="rect">
            <a:avLst/>
          </a:prstGeom>
        </p:spPr>
        <p:txBody>
          <a:bodyPr lIns="0" tIns="0" rIns="0" bIns="0"/>
          <a:lstStyle>
            <a:lvl1pPr defTabSz="457184">
              <a:lnSpc>
                <a:spcPct val="90000"/>
              </a:lnSpc>
              <a:spcBef>
                <a:spcPts val="1125"/>
              </a:spcBef>
              <a:tabLst>
                <a:tab pos="723279" algn="l"/>
                <a:tab pos="1446558" algn="l"/>
                <a:tab pos="2169837" algn="l"/>
                <a:tab pos="2893116" algn="l"/>
                <a:tab pos="3616395" algn="l"/>
                <a:tab pos="4339674" algn="l"/>
                <a:tab pos="5062953" algn="l"/>
                <a:tab pos="5786232" algn="l"/>
                <a:tab pos="6509511" algn="l"/>
                <a:tab pos="7232790" algn="l"/>
                <a:tab pos="7956069" algn="l"/>
              </a:tabLst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5" name="Shape 82"/>
          <p:cNvSpPr>
            <a:spLocks noGrp="1"/>
          </p:cNvSpPr>
          <p:nvPr>
            <p:ph type="sldNum" sz="quarter" idx="10"/>
          </p:nvPr>
        </p:nvSpPr>
        <p:spPr>
          <a:xfrm>
            <a:off x="4446588" y="6510338"/>
            <a:ext cx="241300" cy="285750"/>
          </a:xfrm>
          <a:ln w="12700">
            <a:miter lim="400000"/>
          </a:ln>
        </p:spPr>
        <p:txBody>
          <a:bodyPr wrap="none" lIns="0" tIns="0" rIns="0" bIns="0" anchor="t">
            <a:normAutofit/>
          </a:bodyPr>
          <a:lstStyle>
            <a:lvl1pPr algn="ctr" defTabSz="410751">
              <a:defRPr sz="13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/>
            </a:pPr>
            <a:fld id="{CC3CAD21-F993-482C-BFB4-E534B4C5FCA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9656853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hoto - Horizonta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4"/>
          <p:cNvSpPr>
            <a:spLocks/>
          </p:cNvSpPr>
          <p:nvPr/>
        </p:nvSpPr>
        <p:spPr bwMode="auto">
          <a:xfrm rot="16200000">
            <a:off x="5043488" y="5537200"/>
            <a:ext cx="1155700" cy="0"/>
          </a:xfrm>
          <a:custGeom>
            <a:avLst/>
            <a:gdLst>
              <a:gd name="T0" fmla="*/ 1653329920 w 21600"/>
              <a:gd name="T1" fmla="*/ 1 h 1"/>
              <a:gd name="T2" fmla="*/ 1653329920 w 21600"/>
              <a:gd name="T3" fmla="*/ 1 h 1"/>
              <a:gd name="T4" fmla="*/ 1653329920 w 21600"/>
              <a:gd name="T5" fmla="*/ 1 h 1"/>
              <a:gd name="T6" fmla="*/ 1653329920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5" name="Shape 85"/>
          <p:cNvSpPr>
            <a:spLocks/>
          </p:cNvSpPr>
          <p:nvPr/>
        </p:nvSpPr>
        <p:spPr bwMode="auto">
          <a:xfrm>
            <a:off x="357188" y="6419850"/>
            <a:ext cx="8437562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6" name="Shape 86"/>
          <p:cNvSpPr>
            <a:spLocks/>
          </p:cNvSpPr>
          <p:nvPr/>
        </p:nvSpPr>
        <p:spPr bwMode="auto">
          <a:xfrm>
            <a:off x="357188" y="4660900"/>
            <a:ext cx="8437562" cy="0"/>
          </a:xfrm>
          <a:custGeom>
            <a:avLst/>
            <a:gdLst>
              <a:gd name="T0" fmla="*/ 2147483647 w 21600"/>
              <a:gd name="T1" fmla="*/ 2147483647 w 21600"/>
              <a:gd name="T2" fmla="*/ 2147483647 w 21600"/>
              <a:gd name="T3" fmla="*/ 2147483647 w 21600"/>
              <a:gd name="T4" fmla="*/ 0 60000 65536"/>
              <a:gd name="T5" fmla="*/ 5898240 60000 65536"/>
              <a:gd name="T6" fmla="*/ 11796480 60000 65536"/>
              <a:gd name="T7" fmla="*/ 17694720 60000 65536"/>
            </a:gdLst>
            <a:ahLst/>
            <a:cxnLst>
              <a:cxn ang="T4">
                <a:pos x="T0" y="0"/>
              </a:cxn>
              <a:cxn ang="T5">
                <a:pos x="T1" y="0"/>
              </a:cxn>
              <a:cxn ang="T6">
                <a:pos x="T2" y="0"/>
              </a:cxn>
              <a:cxn ang="T7">
                <a:pos x="T3" y="0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7" name="Shape 87"/>
          <p:cNvSpPr>
            <a:spLocks/>
          </p:cNvSpPr>
          <p:nvPr/>
        </p:nvSpPr>
        <p:spPr bwMode="auto">
          <a:xfrm rot="16200000">
            <a:off x="5043488" y="5537200"/>
            <a:ext cx="1155700" cy="0"/>
          </a:xfrm>
          <a:custGeom>
            <a:avLst/>
            <a:gdLst>
              <a:gd name="T0" fmla="*/ 1653329920 w 21600"/>
              <a:gd name="T1" fmla="*/ 1 h 1"/>
              <a:gd name="T2" fmla="*/ 1653329920 w 21600"/>
              <a:gd name="T3" fmla="*/ 1 h 1"/>
              <a:gd name="T4" fmla="*/ 1653329920 w 21600"/>
              <a:gd name="T5" fmla="*/ 1 h 1"/>
              <a:gd name="T6" fmla="*/ 1653329920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IN"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357187" y="4697015"/>
            <a:ext cx="5063133" cy="1696641"/>
          </a:xfrm>
          <a:prstGeom prst="rect">
            <a:avLst/>
          </a:prstGeom>
        </p:spPr>
        <p:txBody>
          <a:bodyPr lIns="0" tIns="0" rIns="0" bIns="0"/>
          <a:lstStyle>
            <a:lvl1pPr algn="l" defTabSz="410751">
              <a:lnSpc>
                <a:spcPct val="90000"/>
              </a:lnSpc>
              <a:spcBef>
                <a:spcPts val="1125"/>
              </a:spcBef>
              <a:defRPr sz="49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5822156" y="4697015"/>
            <a:ext cx="2982516" cy="16966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indent="160729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indent="321457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indent="482186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indent="642915" defTabSz="410751">
              <a:spcBef>
                <a:spcPts val="0"/>
              </a:spcBef>
              <a:buSzTx/>
              <a:buFontTx/>
              <a:buNone/>
              <a:defRPr sz="17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8" name="Shape 90"/>
          <p:cNvSpPr>
            <a:spLocks noGrp="1"/>
          </p:cNvSpPr>
          <p:nvPr>
            <p:ph type="sldNum" sz="quarter" idx="10"/>
          </p:nvPr>
        </p:nvSpPr>
        <p:spPr>
          <a:xfrm>
            <a:off x="4446588" y="6510338"/>
            <a:ext cx="241300" cy="285750"/>
          </a:xfrm>
          <a:ln w="12700">
            <a:miter lim="400000"/>
          </a:ln>
        </p:spPr>
        <p:txBody>
          <a:bodyPr wrap="none" lIns="0" tIns="0" rIns="0" bIns="0" anchor="t">
            <a:normAutofit/>
          </a:bodyPr>
          <a:lstStyle>
            <a:lvl1pPr algn="ctr" defTabSz="410751">
              <a:defRPr sz="13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>
              <a:defRPr/>
            </a:pPr>
            <a:fld id="{80717325-3503-4514-866A-C10DEE56C84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315686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94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B7F380C5-0BE4-47C4-98A3-DADABD4CE23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073908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6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13AD8BE2-BAAD-4736-9F4E-76EF59D736F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248756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7" indent="0">
              <a:buNone/>
              <a:defRPr sz="2000" b="1"/>
            </a:lvl2pPr>
            <a:lvl3pPr marL="914133" indent="0">
              <a:buNone/>
              <a:defRPr sz="1800" b="1"/>
            </a:lvl3pPr>
            <a:lvl4pPr marL="1371200" indent="0">
              <a:buNone/>
              <a:defRPr sz="1600" b="1"/>
            </a:lvl4pPr>
            <a:lvl5pPr marL="1828267" indent="0">
              <a:buNone/>
              <a:defRPr sz="1600" b="1"/>
            </a:lvl5pPr>
            <a:lvl6pPr marL="2285334" indent="0">
              <a:buNone/>
              <a:defRPr sz="1600" b="1"/>
            </a:lvl6pPr>
            <a:lvl7pPr marL="2742399" indent="0">
              <a:buNone/>
              <a:defRPr sz="1600" b="1"/>
            </a:lvl7pPr>
            <a:lvl8pPr marL="3199467" indent="0">
              <a:buNone/>
              <a:defRPr sz="1600" b="1"/>
            </a:lvl8pPr>
            <a:lvl9pPr marL="36565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7" indent="0">
              <a:buNone/>
              <a:defRPr sz="2000" b="1"/>
            </a:lvl2pPr>
            <a:lvl3pPr marL="914133" indent="0">
              <a:buNone/>
              <a:defRPr sz="1800" b="1"/>
            </a:lvl3pPr>
            <a:lvl4pPr marL="1371200" indent="0">
              <a:buNone/>
              <a:defRPr sz="1600" b="1"/>
            </a:lvl4pPr>
            <a:lvl5pPr marL="1828267" indent="0">
              <a:buNone/>
              <a:defRPr sz="1600" b="1"/>
            </a:lvl5pPr>
            <a:lvl6pPr marL="2285334" indent="0">
              <a:buNone/>
              <a:defRPr sz="1600" b="1"/>
            </a:lvl6pPr>
            <a:lvl7pPr marL="2742399" indent="0">
              <a:buNone/>
              <a:defRPr sz="1600" b="1"/>
            </a:lvl7pPr>
            <a:lvl8pPr marL="3199467" indent="0">
              <a:buNone/>
              <a:defRPr sz="1600" b="1"/>
            </a:lvl8pPr>
            <a:lvl9pPr marL="36565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146B-4341-43CF-A854-26175B6DE24C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7BDC-1602-4AEE-BD3F-7E25A641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23966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00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114F9A19-9654-4883-B581-321CEE1D61B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981043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ADCC096C-AE33-4CB6-AA0D-5D7F192C37C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069400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4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227DD382-BDCA-42F2-8AC8-EFFB415EE38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320726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1" cy="2041526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1" cy="29718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321457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642915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964372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285829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08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486AF612-760D-41DE-A3C1-823C6A3285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040064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12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4236C744-6CC8-4AD0-978E-E113AFED34F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00549813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57199" y="88900"/>
            <a:ext cx="8228014" cy="1511300"/>
          </a:xfrm>
          <a:prstGeom prst="rect">
            <a:avLst/>
          </a:prstGeom>
          <a:solidFill>
            <a:srgbClr val="C4BD97"/>
          </a:solidFill>
        </p:spPr>
        <p:txBody>
          <a:bodyPr lIns="0" tIns="0" rIns="0" bIns="0">
            <a:noAutofit/>
          </a:bodyPr>
          <a:lstStyle>
            <a:lvl1pPr defTabSz="321457">
              <a:lnSpc>
                <a:spcPct val="93000"/>
              </a:lnSpc>
              <a:defRPr>
                <a:solidFill>
                  <a:srgbClr val="00458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/>
              <a:t>Title Text</a:t>
            </a:r>
          </a:p>
        </p:txBody>
      </p:sp>
      <p:sp>
        <p:nvSpPr>
          <p:cNvPr id="3" name="Shape 114"/>
          <p:cNvSpPr>
            <a:spLocks noGrp="1"/>
          </p:cNvSpPr>
          <p:nvPr>
            <p:ph type="sldNum" sz="quarter" idx="10"/>
          </p:nvPr>
        </p:nvSpPr>
        <p:spPr>
          <a:xfrm>
            <a:off x="6556375" y="6246813"/>
            <a:ext cx="2128838" cy="185737"/>
          </a:xfrm>
          <a:ln w="12700">
            <a:miter lim="400000"/>
          </a:ln>
        </p:spPr>
        <p:txBody>
          <a:bodyPr lIns="0" tIns="0" rIns="0" bIns="0" anchor="t"/>
          <a:lstStyle>
            <a:lvl1pPr defTabSz="321457">
              <a:lnSpc>
                <a:spcPct val="93000"/>
              </a:lnSpc>
              <a:tabLst>
                <a:tab pos="508974" algn="l"/>
                <a:tab pos="1017948" algn="l"/>
              </a:tabLst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/>
            </a:pPr>
            <a:fld id="{CF767B20-B49B-4647-ABB3-91A866D9B8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203326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  <p:sp>
        <p:nvSpPr>
          <p:cNvPr id="4" name="Shape 119"/>
          <p:cNvSpPr>
            <a:spLocks noGrp="1"/>
          </p:cNvSpPr>
          <p:nvPr>
            <p:ph type="sldNum" sz="quarter" idx="10"/>
          </p:nvPr>
        </p:nvSpPr>
        <p:spPr>
          <a:ln w="12700">
            <a:miter lim="400000"/>
          </a:ln>
        </p:spPr>
        <p:txBody>
          <a:bodyPr/>
          <a:lstStyle>
            <a:lvl1pPr defTabSz="642915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/>
            </a:pPr>
            <a:fld id="{92738299-8B8B-4484-897A-BEFF62426DF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992450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Defaul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>
            <a:spLocks noGrp="1"/>
          </p:cNvSpPr>
          <p:nvPr>
            <p:ph type="sldNum" sz="quarter" idx="10"/>
          </p:nvPr>
        </p:nvSpPr>
        <p:spPr>
          <a:xfrm>
            <a:off x="6559550" y="6249988"/>
            <a:ext cx="2130425" cy="185737"/>
          </a:xfrm>
          <a:ln w="12700">
            <a:miter lim="400000"/>
          </a:ln>
        </p:spPr>
        <p:txBody>
          <a:bodyPr lIns="0" tIns="0" rIns="0" bIns="0" anchor="t"/>
          <a:lstStyle>
            <a:lvl1pPr defTabSz="321457">
              <a:lnSpc>
                <a:spcPct val="93000"/>
              </a:lnSpc>
              <a:tabLst>
                <a:tab pos="508974" algn="l"/>
                <a:tab pos="1017948" algn="l"/>
                <a:tab pos="1526922" algn="l"/>
              </a:tabLst>
              <a:defRPr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/>
            </a:pPr>
            <a:fld id="{6025DC5F-33D1-4024-ABB3-697961C3BC7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3186674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E6797-7F73-476E-98DE-359A8543EE1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4C67FA-370A-4698-AC9A-7FAFC778601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8149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1C280-AF2E-4A9A-89A3-1166F864349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1B963D-06F5-401C-9729-115EC9A99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94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A017-3D9C-4525-95F0-BF0FE200FA9D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B7C3C-EFE1-479E-85BF-88333E1E3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11464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C405C8-8997-40B7-B180-6AFB0F648A9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717F34-FFF2-438F-A4F7-7D3E8DAFA1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56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2A4-A848-4A21-8143-15678FB1088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AE66A-7F1A-4018-97F0-37BD23A472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140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92FD0-CC28-4643-98B0-849B3BC762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FBF7AF-2BF6-4080-95C8-B530F4B98B5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686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91EC7-4844-4036-98CF-F1244E1406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65316-4F2E-4601-ACAB-DD04C1A5B1B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184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66C046-7BBB-4464-A8B0-1E7DBDE98C4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549DDC-3F21-4135-800D-4D58CE389E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9555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6EF537-8395-4703-BE5D-97B00B86C5E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D2BDF-D128-483E-8C86-E4704B8E07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454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F77D8-A576-40A0-A58D-608B3C333BF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B1E1B4-EC67-4C27-BE8A-F00E20191D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9717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8C2F3-1349-4276-8182-D0D33A558C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D4A66B-8E42-45D6-83E5-4F6CD4F672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242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BAD604-3E5F-4847-AF96-B7E9B2D29E6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7DE37-328D-4D1B-937A-9AF23F951E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538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C5384-AE19-444A-88EE-82184F64C9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0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DEE7-FF10-4CA7-9E03-4EC55EE6D5D1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FDB3-70B3-4ACB-91A6-D656BB5BE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79117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3" indent="0">
              <a:buNone/>
              <a:defRPr sz="1000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4" indent="0">
              <a:buNone/>
              <a:defRPr sz="900"/>
            </a:lvl6pPr>
            <a:lvl7pPr marL="2742399" indent="0">
              <a:buNone/>
              <a:defRPr sz="900"/>
            </a:lvl7pPr>
            <a:lvl8pPr marL="3199467" indent="0">
              <a:buNone/>
              <a:defRPr sz="900"/>
            </a:lvl8pPr>
            <a:lvl9pPr marL="36565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0EB7-9F17-4367-95E1-E435301DD28D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166FC-A075-4445-BE3B-BED59DFCD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8790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67" indent="0">
              <a:buNone/>
              <a:defRPr sz="2800"/>
            </a:lvl2pPr>
            <a:lvl3pPr marL="914133" indent="0">
              <a:buNone/>
              <a:defRPr sz="2400"/>
            </a:lvl3pPr>
            <a:lvl4pPr marL="1371200" indent="0">
              <a:buNone/>
              <a:defRPr sz="2000"/>
            </a:lvl4pPr>
            <a:lvl5pPr marL="1828267" indent="0">
              <a:buNone/>
              <a:defRPr sz="2000"/>
            </a:lvl5pPr>
            <a:lvl6pPr marL="2285334" indent="0">
              <a:buNone/>
              <a:defRPr sz="2000"/>
            </a:lvl6pPr>
            <a:lvl7pPr marL="2742399" indent="0">
              <a:buNone/>
              <a:defRPr sz="2000"/>
            </a:lvl7pPr>
            <a:lvl8pPr marL="3199467" indent="0">
              <a:buNone/>
              <a:defRPr sz="2000"/>
            </a:lvl8pPr>
            <a:lvl9pPr marL="365653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67" indent="0">
              <a:buNone/>
              <a:defRPr sz="1200"/>
            </a:lvl2pPr>
            <a:lvl3pPr marL="914133" indent="0">
              <a:buNone/>
              <a:defRPr sz="1000"/>
            </a:lvl3pPr>
            <a:lvl4pPr marL="1371200" indent="0">
              <a:buNone/>
              <a:defRPr sz="900"/>
            </a:lvl4pPr>
            <a:lvl5pPr marL="1828267" indent="0">
              <a:buNone/>
              <a:defRPr sz="900"/>
            </a:lvl5pPr>
            <a:lvl6pPr marL="2285334" indent="0">
              <a:buNone/>
              <a:defRPr sz="900"/>
            </a:lvl6pPr>
            <a:lvl7pPr marL="2742399" indent="0">
              <a:buNone/>
              <a:defRPr sz="900"/>
            </a:lvl7pPr>
            <a:lvl8pPr marL="3199467" indent="0">
              <a:buNone/>
              <a:defRPr sz="900"/>
            </a:lvl8pPr>
            <a:lvl9pPr marL="36565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6774-6BEC-4EE2-8696-17944EA459B9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814B3-0D31-443C-A8B1-2DC3BACE7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72341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B179C30-77FD-4F31-A74F-9F6DC94BCBBA}" type="datetime1">
              <a:rPr lang="en-US"/>
              <a:pPr>
                <a:defRPr/>
              </a:pPr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2" tIns="45707" rIns="91412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2A6181-4413-4D5F-9DE0-0D08622A7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3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6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68" indent="-228534" algn="l" defTabSz="9141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34" indent="-228534" algn="l" defTabSz="9141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00" indent="-228534" algn="l" defTabSz="9141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67" indent="-228534" algn="l" defTabSz="9141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7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00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7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34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9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67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33" algn="l" defTabSz="9141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52488"/>
            <a:ext cx="820737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8338"/>
            <a:ext cx="8207375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9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5726113"/>
            <a:ext cx="2106613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772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5788" y="5726113"/>
            <a:ext cx="287655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772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5726113"/>
            <a:ext cx="21082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4772" hangingPunct="0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064C6685-C10D-4423-8005-F67361119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pitchFamily="34" charset="0"/>
          <a:ea typeface="WenQuanYi Zen Hei Sharp" charset="0"/>
          <a:cs typeface="WenQuanYi Zen Hei Sharp" charset="0"/>
        </a:defRPr>
      </a:lvl2pPr>
      <a:lvl3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pitchFamily="34" charset="0"/>
          <a:ea typeface="WenQuanYi Zen Hei Sharp" charset="0"/>
          <a:cs typeface="WenQuanYi Zen Hei Sharp" charset="0"/>
        </a:defRPr>
      </a:lvl3pPr>
      <a:lvl4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pitchFamily="34" charset="0"/>
          <a:ea typeface="WenQuanYi Zen Hei Sharp" charset="0"/>
          <a:cs typeface="WenQuanYi Zen Hei Sharp" charset="0"/>
        </a:defRPr>
      </a:lvl4pPr>
      <a:lvl5pPr algn="ctr" defTabSz="414338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pitchFamily="34" charset="0"/>
          <a:ea typeface="WenQuanYi Zen Hei Sharp" charset="0"/>
          <a:cs typeface="WenQuanYi Zen Hei Sharp" charset="0"/>
        </a:defRPr>
      </a:lvl5pPr>
      <a:lvl6pPr marL="2281245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pitchFamily="34" charset="0"/>
          <a:ea typeface="WenQuanYi Zen Hei Sharp" charset="0"/>
          <a:cs typeface="WenQuanYi Zen Hei Sharp" charset="0"/>
        </a:defRPr>
      </a:lvl6pPr>
      <a:lvl7pPr marL="2696017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pitchFamily="34" charset="0"/>
          <a:ea typeface="WenQuanYi Zen Hei Sharp" charset="0"/>
          <a:cs typeface="WenQuanYi Zen Hei Sharp" charset="0"/>
        </a:defRPr>
      </a:lvl7pPr>
      <a:lvl8pPr marL="3110789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pitchFamily="34" charset="0"/>
          <a:ea typeface="WenQuanYi Zen Hei Sharp" charset="0"/>
          <a:cs typeface="WenQuanYi Zen Hei Sharp" charset="0"/>
        </a:defRPr>
      </a:lvl8pPr>
      <a:lvl9pPr marL="3525561" indent="-207386" algn="ctr" defTabSz="41477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300">
          <a:solidFill>
            <a:srgbClr val="000000"/>
          </a:solidFill>
          <a:latin typeface="Arial" pitchFamily="34" charset="0"/>
          <a:ea typeface="WenQuanYi Zen Hei Sharp" charset="0"/>
          <a:cs typeface="WenQuanYi Zen Hei Sharp" charset="0"/>
        </a:defRPr>
      </a:lvl9pPr>
    </p:titleStyle>
    <p:bodyStyle>
      <a:lvl1pPr marL="309563" indent="-309563" algn="l" defTabSz="414338" rtl="0" eaLnBrk="0" fontAlgn="base" hangingPunct="0">
        <a:lnSpc>
          <a:spcPct val="93000"/>
        </a:lnSpc>
        <a:spcBef>
          <a:spcPct val="0"/>
        </a:spcBef>
        <a:spcAft>
          <a:spcPts val="10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14338" rtl="0" eaLnBrk="0" fontAlgn="base" hangingPunct="0">
        <a:lnSpc>
          <a:spcPct val="93000"/>
        </a:lnSpc>
        <a:spcBef>
          <a:spcPct val="0"/>
        </a:spcBef>
        <a:spcAft>
          <a:spcPts val="838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036638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625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450975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425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14338" rtl="0" eaLnBrk="0" fontAlgn="base" hangingPunct="0">
        <a:lnSpc>
          <a:spcPct val="93000"/>
        </a:lnSpc>
        <a:spcBef>
          <a:spcPct val="0"/>
        </a:spcBef>
        <a:spcAft>
          <a:spcPts val="200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5pPr>
      <a:lvl6pPr marL="2281245" indent="-207386" algn="l" defTabSz="414772" rtl="0" fontAlgn="base" hangingPunct="0">
        <a:lnSpc>
          <a:spcPct val="93000"/>
        </a:lnSpc>
        <a:spcBef>
          <a:spcPct val="0"/>
        </a:spcBef>
        <a:spcAft>
          <a:spcPts val="204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6pPr>
      <a:lvl7pPr marL="2696017" indent="-207386" algn="l" defTabSz="414772" rtl="0" fontAlgn="base" hangingPunct="0">
        <a:lnSpc>
          <a:spcPct val="93000"/>
        </a:lnSpc>
        <a:spcBef>
          <a:spcPct val="0"/>
        </a:spcBef>
        <a:spcAft>
          <a:spcPts val="204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7pPr>
      <a:lvl8pPr marL="3110789" indent="-207386" algn="l" defTabSz="414772" rtl="0" fontAlgn="base" hangingPunct="0">
        <a:lnSpc>
          <a:spcPct val="93000"/>
        </a:lnSpc>
        <a:spcBef>
          <a:spcPct val="0"/>
        </a:spcBef>
        <a:spcAft>
          <a:spcPts val="204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8pPr>
      <a:lvl9pPr marL="3525561" indent="-207386" algn="l" defTabSz="414772" rtl="0" fontAlgn="base" hangingPunct="0">
        <a:lnSpc>
          <a:spcPct val="93000"/>
        </a:lnSpc>
        <a:spcBef>
          <a:spcPct val="0"/>
        </a:spcBef>
        <a:spcAft>
          <a:spcPts val="204"/>
        </a:spcAft>
        <a:buClr>
          <a:srgbClr val="000000"/>
        </a:buClr>
        <a:buSzPct val="100000"/>
        <a:buFont typeface="Times New Roman" pitchFamily="18" charset="0"/>
        <a:defRPr sz="15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72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544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316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087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859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631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403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8175" algn="l" defTabSz="8295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2"/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34" charset="0"/>
              </a:rPr>
              <a:t>Title Text</a:t>
            </a:r>
          </a:p>
        </p:txBody>
      </p:sp>
      <p:sp>
        <p:nvSpPr>
          <p:cNvPr id="3075" name="Shap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Calibri" pitchFamily="34" charset="0"/>
              </a:rPr>
              <a:t>Body Level One</a:t>
            </a:r>
          </a:p>
          <a:p>
            <a:pPr lvl="1"/>
            <a:r>
              <a:rPr lang="en-US" altLang="en-US" smtClean="0">
                <a:sym typeface="Calibri" pitchFamily="34" charset="0"/>
              </a:rPr>
              <a:t>Body Level Two</a:t>
            </a:r>
          </a:p>
          <a:p>
            <a:pPr lvl="2"/>
            <a:r>
              <a:rPr lang="en-US" altLang="en-US" smtClean="0">
                <a:sym typeface="Calibri" pitchFamily="34" charset="0"/>
              </a:rPr>
              <a:t>Body Level Three</a:t>
            </a:r>
          </a:p>
          <a:p>
            <a:pPr lvl="3"/>
            <a:r>
              <a:rPr lang="en-US" altLang="en-US" smtClean="0">
                <a:sym typeface="Calibri" pitchFamily="34" charset="0"/>
              </a:rPr>
              <a:t>Body Level Four</a:t>
            </a:r>
          </a:p>
          <a:p>
            <a:pPr lvl="4"/>
            <a:r>
              <a:rPr lang="en-US" altLang="en-US" smtClean="0">
                <a:sym typeface="Calibri" pitchFamily="34" charset="0"/>
              </a:rPr>
              <a:t>Body Level Five</a:t>
            </a:r>
          </a:p>
        </p:txBody>
      </p:sp>
      <p:sp>
        <p:nvSpPr>
          <p:cNvPr id="3076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408738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defTabSz="641350">
              <a:defRPr sz="1100">
                <a:solidFill>
                  <a:srgbClr val="888888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1E75BEA0-19D6-48D1-81AE-94FF5CBC28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  <p:sldLayoutId id="2147484076" r:id="rId18"/>
    <p:sldLayoutId id="2147484077" r:id="rId19"/>
    <p:sldLayoutId id="2147484078" r:id="rId20"/>
    <p:sldLayoutId id="2147484079" r:id="rId21"/>
    <p:sldLayoutId id="2147484080" r:id="rId22"/>
    <p:sldLayoutId id="2147484081" r:id="rId23"/>
    <p:sldLayoutId id="2147484082" r:id="rId24"/>
    <p:sldLayoutId id="2147484083" r:id="rId25"/>
    <p:sldLayoutId id="2147484084" r:id="rId26"/>
    <p:sldLayoutId id="2147484085" r:id="rId27"/>
    <p:sldLayoutId id="2147484086" r:id="rId28"/>
    <p:sldLayoutId id="2147484087" r:id="rId29"/>
    <p:sldLayoutId id="2147484088" r:id="rId30"/>
    <p:sldLayoutId id="2147484089" r:id="rId31"/>
    <p:sldLayoutId id="2147484090" r:id="rId3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/>
          <a:ea typeface="Calibri"/>
          <a:cs typeface="Calibri"/>
          <a:sym typeface="Calibri" pitchFamily="34" charset="0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30200" indent="-330200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1pPr>
      <a:lvl2pPr marL="636588" indent="-314325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–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2pPr>
      <a:lvl3pPr marL="936625" indent="-293688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•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3pPr>
      <a:lvl4pPr marL="1317625" indent="-352425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–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4pPr>
      <a:lvl5pPr marL="1638300" indent="-352425" algn="l" rtl="0" eaLnBrk="0" fontAlgn="base" hangingPunct="0">
        <a:spcBef>
          <a:spcPts val="488"/>
        </a:spcBef>
        <a:spcAft>
          <a:spcPct val="0"/>
        </a:spcAft>
        <a:buSzPct val="100000"/>
        <a:buFont typeface="Arial" pitchFamily="34" charset="0"/>
        <a:buChar char="»"/>
        <a:defRPr sz="3100">
          <a:solidFill>
            <a:schemeClr val="tx1"/>
          </a:solidFill>
          <a:latin typeface="Calibri"/>
          <a:ea typeface="Calibri"/>
          <a:cs typeface="Calibri"/>
          <a:sym typeface="Calibri" pitchFamily="34" charset="0"/>
        </a:defRPr>
      </a:lvl5pPr>
      <a:lvl6pPr marL="1960890" indent="-353603">
        <a:spcBef>
          <a:spcPts val="492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2282347" indent="-353603">
        <a:spcBef>
          <a:spcPts val="492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2603804" indent="-353603">
        <a:spcBef>
          <a:spcPts val="492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2925262" indent="-353603">
        <a:spcBef>
          <a:spcPts val="492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321457"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642915"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964372"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285829"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607287"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928744"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2250201"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2571659" algn="r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0EAC36-4CFE-487A-B3DC-734ECBFDF6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rebuchet MS" panose="020B0603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F41CD9-DDCB-45F9-8B51-1E6FB6585B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71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jpeg"/><Relationship Id="rId38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jpe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125"/>
          <p:cNvSpPr>
            <a:spLocks noChangeArrowheads="1"/>
          </p:cNvSpPr>
          <p:nvPr/>
        </p:nvSpPr>
        <p:spPr bwMode="auto">
          <a:xfrm>
            <a:off x="357188" y="4319588"/>
            <a:ext cx="50625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414141"/>
                </a:solidFill>
                <a:latin typeface="Arial" pitchFamily="34" charset="0"/>
              </a:rPr>
              <a:t>Indian Institute of Technology Bombay, India</a:t>
            </a:r>
          </a:p>
        </p:txBody>
      </p:sp>
      <p:grpSp>
        <p:nvGrpSpPr>
          <p:cNvPr id="51203" name="Group 128"/>
          <p:cNvGrpSpPr>
            <a:grpSpLocks/>
          </p:cNvGrpSpPr>
          <p:nvPr/>
        </p:nvGrpSpPr>
        <p:grpSpPr bwMode="auto">
          <a:xfrm>
            <a:off x="330200" y="400050"/>
            <a:ext cx="8483600" cy="3892550"/>
            <a:chOff x="-127000" y="-88900"/>
            <a:chExt cx="12065000" cy="5537200"/>
          </a:xfrm>
        </p:grpSpPr>
        <p:pic>
          <p:nvPicPr>
            <p:cNvPr id="51206" name="imag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5221" b="15221"/>
            <a:stretch>
              <a:fillRect/>
            </a:stretch>
          </p:blipFill>
          <p:spPr bwMode="auto">
            <a:xfrm>
              <a:off x="0" y="0"/>
              <a:ext cx="11811000" cy="520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1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0" y="-88900"/>
              <a:ext cx="12065000" cy="553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88" y="4697413"/>
            <a:ext cx="5062537" cy="1697037"/>
          </a:xfrm>
        </p:spPr>
        <p:txBody>
          <a:bodyPr/>
          <a:lstStyle/>
          <a:p>
            <a:pPr>
              <a:defRPr/>
            </a:pPr>
            <a:r>
              <a:rPr lang="en-IN" sz="2800"/>
              <a:t>IIT Bombay- Moving towards excellence in Higher Education and Research</a:t>
            </a:r>
            <a:endParaRPr lang="en-IN" sz="2800" b="1" dirty="0"/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6172200" y="5086350"/>
            <a:ext cx="2098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7" rIns="91412" bIns="4570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itchFamily="34" charset="0"/>
              </a:rPr>
              <a:t>R. O. Dusane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itchFamily="34" charset="0"/>
              </a:rPr>
              <a:t>Dean IR</a:t>
            </a:r>
            <a:endParaRPr lang="en-IN" altLang="en-US" sz="2400" b="1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/>
        </p:nvSpPr>
        <p:spPr>
          <a:xfrm>
            <a:off x="357187" y="4312494"/>
            <a:ext cx="5063133" cy="30469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/>
            </a:pPr>
            <a:endParaRPr kumimoji="0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653" name="Group 653"/>
          <p:cNvGrpSpPr/>
          <p:nvPr/>
        </p:nvGrpSpPr>
        <p:grpSpPr>
          <a:xfrm>
            <a:off x="330399" y="382895"/>
            <a:ext cx="8483203" cy="3893344"/>
            <a:chOff x="-127000" y="-88900"/>
            <a:chExt cx="12065000" cy="5537200"/>
          </a:xfrm>
        </p:grpSpPr>
        <p:pic>
          <p:nvPicPr>
            <p:cNvPr id="652" name="Article Window.jpg"/>
            <p:cNvPicPr/>
            <p:nvPr/>
          </p:nvPicPr>
          <p:blipFill>
            <a:blip r:embed="rId2" cstate="print">
              <a:extLst/>
            </a:blip>
            <a:srcRect l="1515" r="1515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51" name="Picture 650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  <p:sp>
        <p:nvSpPr>
          <p:cNvPr id="654" name="Shape 6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spcBef>
                <a:spcPts val="1200"/>
              </a:spcBef>
              <a:defRPr sz="55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88"/>
              <a:t>IIT Bombay is catalysing startup ecosystem in Powai</a:t>
            </a:r>
          </a:p>
        </p:txBody>
      </p:sp>
      <p:sp>
        <p:nvSpPr>
          <p:cNvPr id="655" name="Shape 6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687"/>
              <a:t>Front page Times of India, Mumbai, Jan 21, 2014</a:t>
            </a:r>
          </a:p>
        </p:txBody>
      </p:sp>
      <p:sp>
        <p:nvSpPr>
          <p:cNvPr id="656" name="Shape 65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4C4946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>
                  <a:solidFill>
                    <a:srgbClr val="000000"/>
                  </a:solidFill>
                </a:defRPr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4C4946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842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4038600"/>
            <a:ext cx="5638800" cy="1752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Society for Innovation and Entrepreneurship (SINE)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www.sineiitb.org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			</a:t>
            </a:r>
            <a:r>
              <a:rPr lang="en-US" sz="2000" dirty="0" err="1" smtClean="0">
                <a:solidFill>
                  <a:schemeClr val="bg1">
                    <a:lumMod val="75000"/>
                  </a:schemeClr>
                </a:solidFill>
              </a:rPr>
              <a:t>IITBombay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75" name="AutoShape 4" descr="https://encrypted-tbn3.gstatic.com/images?q=tbn:ANd9GcT8gPXpyKSWw5V02JivAAGRNNWoUikMMJPdRLbvOHEZln1BJH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AutoShape 6" descr="https://encrypted-tbn2.gstatic.com/images?q=tbn:ANd9GcT8AJ1DUcU4S7vSOsJjXi4tLJFmLcJdFp_CIDNDuy83jh3mAgj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AutoShape 8" descr="Closed infant incubator OKM 530  Okuma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6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Few of our Companies</a:t>
            </a:r>
          </a:p>
        </p:txBody>
      </p:sp>
      <p:pic>
        <p:nvPicPr>
          <p:cNvPr id="29699" name="Content Placeholder 5" descr="InOpen-New-Logo-small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057400"/>
            <a:ext cx="1420813" cy="1306513"/>
          </a:xfrm>
        </p:spPr>
      </p:pic>
      <p:pic>
        <p:nvPicPr>
          <p:cNvPr id="29700" name="Picture 6" descr="iken-branding-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1333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logocovacsi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21351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logo-Enele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52800"/>
            <a:ext cx="2197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logo-ideaforge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33800"/>
            <a:ext cx="17256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logo-sedemac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17145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logo-sensibo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362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2" descr="logo-vegayan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1990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 descr="logo-Webaro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23050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5" descr="TRI-Logo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400"/>
            <a:ext cx="150812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17" descr="seclore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81600"/>
            <a:ext cx="22875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8" descr="zeus_logo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562600"/>
            <a:ext cx="21145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875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95250"/>
            <a:ext cx="8229600" cy="1068388"/>
          </a:xfrm>
          <a:prstGeom prst="rect">
            <a:avLst/>
          </a:prstGeom>
          <a:solidFill>
            <a:srgbClr val="C4BD9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WenQuanYi Zen He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IIT Bombay-Monash University Research Academy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01738"/>
            <a:ext cx="878205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14693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1310">
              <a:spcBef>
                <a:spcPts val="800"/>
              </a:spcBef>
              <a:defRPr sz="385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7"/>
              <a:t>Energy Science and Engineering + Environmental Science and Engineering </a:t>
            </a:r>
          </a:p>
        </p:txBody>
      </p:sp>
      <p:pic>
        <p:nvPicPr>
          <p:cNvPr id="829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84238" y="2171448"/>
            <a:ext cx="3571876" cy="2515196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  <p:pic>
        <p:nvPicPr>
          <p:cNvPr id="830" name="pasted-image.pd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6908" y="2169914"/>
            <a:ext cx="3584692" cy="2518172"/>
          </a:xfrm>
          <a:prstGeom prst="rect">
            <a:avLst/>
          </a:prstGeom>
          <a:ln w="25400">
            <a:miter lim="400000"/>
          </a:ln>
          <a:effectLst>
            <a:outerShdw blurRad="190500" dist="101600" dir="5400000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441245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22"/>
              <a:t>Guest House 3</a:t>
            </a:r>
          </a:p>
        </p:txBody>
      </p:sp>
      <p:grpSp>
        <p:nvGrpSpPr>
          <p:cNvPr id="823" name="Group 823"/>
          <p:cNvGrpSpPr/>
          <p:nvPr/>
        </p:nvGrpSpPr>
        <p:grpSpPr>
          <a:xfrm>
            <a:off x="1000835" y="1634133"/>
            <a:ext cx="7142330" cy="4822031"/>
            <a:chOff x="0" y="0"/>
            <a:chExt cx="10157979" cy="6858000"/>
          </a:xfrm>
        </p:grpSpPr>
        <p:pic>
          <p:nvPicPr>
            <p:cNvPr id="821" name="image8.jpg" descr="S:\SSA\Projects\Arch\300_Government\11-302_Guest House\04_Inbox\3-3D Images\20111013\3D-GUEST-1a.jpg"/>
            <p:cNvPicPr/>
            <p:nvPr/>
          </p:nvPicPr>
          <p:blipFill>
            <a:blip r:embed="rId2" cstate="print">
              <a:extLst/>
            </a:blip>
            <a:srcRect t="14823"/>
            <a:stretch>
              <a:fillRect/>
            </a:stretch>
          </p:blipFill>
          <p:spPr>
            <a:xfrm>
              <a:off x="0" y="0"/>
              <a:ext cx="5370413" cy="6858000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blurRad="190500" dist="101600" dir="54000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822" name="image12.jpg" descr="S:\SSA\Projects\Arch\300_Government\11-302_Guest House\04_Inbox\3-3D Images\20111013\3D-GUEST-2b.jpg"/>
            <p:cNvPicPr/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5581217" y="0"/>
              <a:ext cx="4576763" cy="6858000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blurRad="190500" dist="101600" dir="5400000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025559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/>
          </p:cNvSpPr>
          <p:nvPr>
            <p:ph type="title"/>
          </p:nvPr>
        </p:nvSpPr>
        <p:spPr>
          <a:xfrm>
            <a:off x="357188" y="561975"/>
            <a:ext cx="8429625" cy="885825"/>
          </a:xfrm>
        </p:spPr>
        <p:txBody>
          <a:bodyPr/>
          <a:lstStyle>
            <a:lvl1pPr defTabSz="554990">
              <a:spcBef>
                <a:spcPts val="1500"/>
              </a:spcBef>
              <a:defRPr sz="513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International Partnerships</a:t>
            </a:r>
            <a:endParaRPr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8534400" cy="10069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2008 - Formal launch of the IIT Bombay-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Monash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Research Academy</a:t>
            </a: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latin typeface="Times New Roman"/>
                <a:cs typeface="Times New Roman" pitchFamily="18" charset="0"/>
              </a:rPr>
              <a:t>(A Section 25 Company to administer the Joint Ph.D. program between IITB and </a:t>
            </a:r>
            <a:r>
              <a:rPr lang="en-US" dirty="0" err="1" smtClean="0">
                <a:latin typeface="Times New Roman"/>
                <a:cs typeface="Times New Roman" pitchFamily="18" charset="0"/>
              </a:rPr>
              <a:t>Monash</a:t>
            </a:r>
            <a:r>
              <a:rPr lang="en-US" dirty="0" smtClean="0">
                <a:latin typeface="Times New Roman"/>
                <a:cs typeface="Times New Roman" pitchFamily="18" charset="0"/>
              </a:rPr>
              <a:t> University,  Australia. At present 175 students are enrolled for Ph.D. with 90 faculty members from both institutes as  Supervisors).</a:t>
            </a: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5999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IIT Bombay – National University of Singapore JDP program</a:t>
            </a:r>
          </a:p>
          <a:p>
            <a:pPr>
              <a:lnSpc>
                <a:spcPct val="105999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IIT Bombay – University of Wollongong JDP program</a:t>
            </a:r>
          </a:p>
          <a:p>
            <a:pPr>
              <a:lnSpc>
                <a:spcPct val="105999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IIT Bombay – University of Alberta Jointly Supervised </a:t>
            </a:r>
            <a:r>
              <a:rPr lang="en-US" sz="1600" dirty="0" err="1" smtClean="0">
                <a:solidFill>
                  <a:srgbClr val="244582"/>
                </a:solidFill>
                <a:cs typeface="Arial" pitchFamily="34" charset="0"/>
              </a:rPr>
              <a:t>Ph.D</a:t>
            </a: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 program</a:t>
            </a:r>
          </a:p>
          <a:p>
            <a:pPr>
              <a:lnSpc>
                <a:spcPct val="105999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IIT Bombay – </a:t>
            </a:r>
            <a:r>
              <a:rPr lang="en-US" sz="1600" dirty="0" err="1" smtClean="0">
                <a:solidFill>
                  <a:srgbClr val="244582"/>
                </a:solidFill>
                <a:cs typeface="Arial" pitchFamily="34" charset="0"/>
              </a:rPr>
              <a:t>Freie</a:t>
            </a: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 University of Berlin Jointly Supervised </a:t>
            </a:r>
            <a:r>
              <a:rPr lang="en-US" sz="1600" dirty="0" err="1" smtClean="0">
                <a:solidFill>
                  <a:srgbClr val="244582"/>
                </a:solidFill>
                <a:cs typeface="Arial" pitchFamily="34" charset="0"/>
              </a:rPr>
              <a:t>Ph.D</a:t>
            </a: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 program</a:t>
            </a:r>
          </a:p>
          <a:p>
            <a:pPr>
              <a:lnSpc>
                <a:spcPct val="105999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IIT Bombay – Simon Fraser University Jointly Supervised </a:t>
            </a:r>
            <a:r>
              <a:rPr lang="en-US" sz="1600" dirty="0" err="1" smtClean="0">
                <a:solidFill>
                  <a:srgbClr val="244582"/>
                </a:solidFill>
                <a:cs typeface="Arial" pitchFamily="34" charset="0"/>
              </a:rPr>
              <a:t>Ph.D</a:t>
            </a: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 program</a:t>
            </a:r>
            <a:r>
              <a:rPr lang="en-US" sz="1600" dirty="0" smtClean="0">
                <a:solidFill>
                  <a:srgbClr val="000000"/>
                </a:solidFill>
                <a:cs typeface="Arial" pitchFamily="34" charset="0"/>
              </a:rPr>
              <a:t> </a:t>
            </a:r>
            <a:endParaRPr lang="en-US" sz="1600" dirty="0" smtClean="0">
              <a:cs typeface="Arial" pitchFamily="34" charset="0"/>
            </a:endParaRPr>
          </a:p>
          <a:p>
            <a:pPr>
              <a:lnSpc>
                <a:spcPct val="105999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IIT Bombay – </a:t>
            </a:r>
            <a:r>
              <a:rPr lang="en-US" sz="1600" dirty="0" err="1" smtClean="0">
                <a:solidFill>
                  <a:srgbClr val="244582"/>
                </a:solidFill>
                <a:cs typeface="Arial" pitchFamily="34" charset="0"/>
              </a:rPr>
              <a:t>WUStL</a:t>
            </a: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 EMBA program</a:t>
            </a:r>
          </a:p>
          <a:p>
            <a:pPr>
              <a:lnSpc>
                <a:spcPct val="105999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IIT Bombay – Thales </a:t>
            </a:r>
            <a:r>
              <a:rPr lang="en-US" sz="1600" dirty="0" err="1" smtClean="0">
                <a:solidFill>
                  <a:srgbClr val="244582"/>
                </a:solidFill>
                <a:cs typeface="Arial" pitchFamily="34" charset="0"/>
              </a:rPr>
              <a:t>Systemes</a:t>
            </a: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244582"/>
                </a:solidFill>
                <a:cs typeface="Arial" pitchFamily="34" charset="0"/>
              </a:rPr>
              <a:t>Aeroportes</a:t>
            </a: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 Industry Sponsored </a:t>
            </a:r>
            <a:r>
              <a:rPr lang="en-US" sz="1600" dirty="0" err="1" smtClean="0">
                <a:solidFill>
                  <a:srgbClr val="244582"/>
                </a:solidFill>
                <a:cs typeface="Arial" pitchFamily="34" charset="0"/>
              </a:rPr>
              <a:t>Ph.D</a:t>
            </a:r>
            <a:r>
              <a:rPr lang="en-US" sz="1600" dirty="0" smtClean="0">
                <a:solidFill>
                  <a:srgbClr val="244582"/>
                </a:solidFill>
                <a:cs typeface="Arial" pitchFamily="34" charset="0"/>
              </a:rPr>
              <a:t> Fellowship</a:t>
            </a: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CONSORTIA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Indo – Finnish Consortium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formed 2014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cs typeface="Times New Roman" pitchFamily="18" charset="0"/>
            </a:endParaRP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Russia-India Network of Institutions of Higher Education (RIN) formed 2015:- 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cs typeface="Times New Roman" pitchFamily="18" charset="0"/>
              </a:rPr>
              <a:t>Coordinators: IIT Bombay (Indian Universities)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>
                <a:cs typeface="Times New Roman" pitchFamily="18" charset="0"/>
              </a:rPr>
              <a:t>                       Tomsk University (Russian Universities)</a:t>
            </a: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/>
          </p:cNvSpPr>
          <p:nvPr>
            <p:ph type="title"/>
          </p:nvPr>
        </p:nvSpPr>
        <p:spPr>
          <a:xfrm>
            <a:off x="357188" y="561975"/>
            <a:ext cx="8429625" cy="885825"/>
          </a:xfrm>
        </p:spPr>
        <p:txBody>
          <a:bodyPr/>
          <a:lstStyle>
            <a:lvl1pPr defTabSz="554990">
              <a:spcBef>
                <a:spcPts val="1500"/>
              </a:spcBef>
              <a:defRPr sz="513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International Partnerships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0"/>
            <a:ext cx="8534400" cy="922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IIT Bombay – French Network:-</a:t>
            </a:r>
            <a:r>
              <a:rPr lang="en-US" sz="1600" dirty="0" smtClean="0">
                <a:solidFill>
                  <a:srgbClr val="244582"/>
                </a:solidFill>
                <a:latin typeface="Times New Roman"/>
                <a:cs typeface="Times New Roman"/>
              </a:rPr>
              <a:t> </a:t>
            </a:r>
            <a:r>
              <a:rPr lang="en-US" sz="1600" dirty="0" smtClean="0">
                <a:latin typeface="Times New Roman"/>
                <a:cs typeface="Times New Roman"/>
              </a:rPr>
              <a:t>Members: IIT Bombay, CNRS, Telecom Bretagne, UBO, UBS, ENIB, ENSTA Bretagne </a:t>
            </a:r>
          </a:p>
          <a:p>
            <a:endParaRPr lang="en-US" sz="1600" dirty="0" smtClean="0">
              <a:solidFill>
                <a:srgbClr val="244583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Global Tech Alliance :-</a:t>
            </a:r>
            <a:r>
              <a:rPr lang="en-US" sz="1600" dirty="0" smtClean="0">
                <a:solidFill>
                  <a:srgbClr val="244583"/>
                </a:solidFill>
              </a:rPr>
              <a:t> </a:t>
            </a:r>
            <a:r>
              <a:rPr lang="en-US" sz="1600" dirty="0" smtClean="0">
                <a:latin typeface="Times New Roman"/>
              </a:rPr>
              <a:t>Members: NTU, Caltech, Georgia Tech, ETH Zurich, Imperial College, Shanghai Jiao Tong University, and TUM. Organized a workshop on Energy Research for Global Sustainability at IITB </a:t>
            </a:r>
            <a:endParaRPr lang="en-US" sz="1600" dirty="0" smtClean="0">
              <a:solidFill>
                <a:srgbClr val="244583"/>
              </a:solidFill>
              <a:latin typeface="Century Schoolbook"/>
            </a:endParaRPr>
          </a:p>
          <a:p>
            <a:endParaRPr lang="en-US" sz="1600" dirty="0" smtClean="0">
              <a:solidFill>
                <a:srgbClr val="244583"/>
              </a:solidFill>
            </a:endParaRP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Center for Urban Science and Progress (CUSP) :-</a:t>
            </a:r>
            <a:r>
              <a:rPr lang="en-US" sz="1600" dirty="0" smtClean="0">
                <a:solidFill>
                  <a:srgbClr val="244583"/>
                </a:solidFill>
              </a:rPr>
              <a:t> </a:t>
            </a:r>
            <a:r>
              <a:rPr lang="en-US" sz="1600" dirty="0" smtClean="0">
                <a:latin typeface="Times New Roman"/>
              </a:rPr>
              <a:t>New York City, with IIT Bombay as one of the consortium</a:t>
            </a:r>
            <a:endParaRPr lang="en-US" sz="1600" dirty="0" smtClean="0">
              <a:solidFill>
                <a:srgbClr val="244583"/>
              </a:solidFill>
              <a:latin typeface="Times New Roman"/>
            </a:endParaRPr>
          </a:p>
          <a:p>
            <a:endParaRPr lang="en-US" sz="1600" dirty="0" smtClean="0"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IITs and 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Paristech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 :-</a:t>
            </a:r>
            <a:r>
              <a:rPr lang="en-US" sz="1600" dirty="0" smtClean="0">
                <a:solidFill>
                  <a:srgbClr val="244583"/>
                </a:solidFill>
              </a:rPr>
              <a:t>  </a:t>
            </a:r>
            <a:r>
              <a:rPr lang="en-US" sz="1600" dirty="0" smtClean="0">
                <a:latin typeface="Times New Roman"/>
              </a:rPr>
              <a:t>A consortium of older IITs and the </a:t>
            </a:r>
            <a:r>
              <a:rPr lang="en-US" sz="1600" dirty="0" err="1" smtClean="0">
                <a:latin typeface="Times New Roman"/>
              </a:rPr>
              <a:t>Paristech</a:t>
            </a:r>
            <a:r>
              <a:rPr lang="en-US" sz="1600" dirty="0" smtClean="0">
                <a:latin typeface="Times New Roman"/>
              </a:rPr>
              <a:t> group FRANCE for an exchange program for students. IIT  Bombay as Coordinator </a:t>
            </a:r>
          </a:p>
          <a:p>
            <a:r>
              <a:rPr lang="en-US" sz="1600" dirty="0" smtClean="0">
                <a:latin typeface="Times New Roman"/>
                <a:cs typeface="Times New Roman"/>
              </a:rPr>
              <a:t>  </a:t>
            </a: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Asian Universities Alliance :- </a:t>
            </a:r>
            <a:r>
              <a:rPr lang="en-US" sz="1600" dirty="0" smtClean="0">
                <a:solidFill>
                  <a:srgbClr val="42547F"/>
                </a:solidFill>
                <a:latin typeface="Times New Roman"/>
              </a:rPr>
              <a:t> 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From India IIT Bombay and one top HEI from each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</a:rPr>
              <a:t>asian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</a:rPr>
              <a:t> countries</a:t>
            </a:r>
          </a:p>
          <a:p>
            <a:endParaRPr lang="en-US" sz="1600" dirty="0" smtClean="0">
              <a:solidFill>
                <a:srgbClr val="244582"/>
              </a:solidFill>
              <a:latin typeface="Times New Roman"/>
              <a:cs typeface="Times New Roman"/>
            </a:endParaRP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Heritage Network:-  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Members: EC Nantes, CTU,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Instituto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Superior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Technico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Politecnico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di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Milano, ETSI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Sevilla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Warsaw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Univ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of Technology</a:t>
            </a: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/>
          </p:cNvSpPr>
          <p:nvPr>
            <p:ph type="title"/>
          </p:nvPr>
        </p:nvSpPr>
        <p:spPr>
          <a:xfrm>
            <a:off x="357188" y="561975"/>
            <a:ext cx="8429625" cy="885825"/>
          </a:xfrm>
        </p:spPr>
        <p:txBody>
          <a:bodyPr/>
          <a:lstStyle>
            <a:lvl1pPr defTabSz="554990">
              <a:spcBef>
                <a:spcPts val="1500"/>
              </a:spcBef>
              <a:defRPr sz="5130"/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International Partnerships</a:t>
            </a:r>
            <a:endParaRPr sz="32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447800"/>
            <a:ext cx="8534400" cy="934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lnSpc>
                <a:spcPct val="15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55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International Workshops:-</a:t>
            </a:r>
            <a:endParaRPr lang="en-US" sz="1550" dirty="0" smtClean="0">
              <a:cs typeface="Arial" pitchFamily="34" charset="0"/>
            </a:endParaRPr>
          </a:p>
          <a:p>
            <a:pPr indent="-274320">
              <a:lnSpc>
                <a:spcPct val="150000"/>
              </a:lnSpc>
              <a:buFont typeface="Wingdings" pitchFamily="2" charset="2"/>
              <a:buChar char="§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450" dirty="0" smtClean="0">
                <a:cs typeface="Arial" pitchFamily="34" charset="0"/>
              </a:rPr>
              <a:t>  IITB-NUS joint workshop on “Energy Generation and Storage” – 2014 and  2015</a:t>
            </a:r>
          </a:p>
          <a:p>
            <a:pPr indent="-341313">
              <a:buFont typeface="Wingdings" pitchFamily="2" charset="2"/>
              <a:buChar char="§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450" dirty="0" smtClean="0">
                <a:cs typeface="Arial" pitchFamily="34" charset="0"/>
              </a:rPr>
              <a:t>IITB-Ohio Univ.2014 and 2015 (in Ohio, USA)</a:t>
            </a:r>
          </a:p>
          <a:p>
            <a:pPr indent="-341313">
              <a:buFont typeface="Wingdings" pitchFamily="2" charset="2"/>
              <a:buChar char="§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450" dirty="0" smtClean="0">
                <a:cs typeface="Arial" pitchFamily="34" charset="0"/>
              </a:rPr>
              <a:t>IITB-RWU  (Rhine-Waal Univ. Germany) – 2014</a:t>
            </a:r>
          </a:p>
          <a:p>
            <a:pPr indent="-341313">
              <a:buFont typeface="Wingdings" pitchFamily="2" charset="2"/>
              <a:buChar char="§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450" dirty="0" smtClean="0">
                <a:cs typeface="Arial" pitchFamily="34" charset="0"/>
              </a:rPr>
              <a:t>IITB-NCCU, Taiwan 2015</a:t>
            </a:r>
          </a:p>
          <a:p>
            <a:pPr indent="-341313">
              <a:buFont typeface="Wingdings" pitchFamily="2" charset="2"/>
              <a:buChar char="§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450" dirty="0" smtClean="0">
                <a:cs typeface="Arial" pitchFamily="34" charset="0"/>
              </a:rPr>
              <a:t>IITB-IU (USA) – 2015 and 2016</a:t>
            </a:r>
          </a:p>
          <a:p>
            <a:pPr indent="-341313">
              <a:buFont typeface="Wingdings" pitchFamily="2" charset="2"/>
              <a:buChar char="§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lang="en-US" sz="1450" dirty="0" smtClean="0">
                <a:cs typeface="Arial" pitchFamily="34" charset="0"/>
              </a:rPr>
              <a:t>IITB- Curtin University –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dirty="0" smtClean="0">
                <a:cs typeface="Arial" pitchFamily="34" charset="0"/>
              </a:rPr>
              <a:t> IITB – NCTU, Taiwan –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dirty="0" smtClean="0">
                <a:cs typeface="Arial" pitchFamily="34" charset="0"/>
              </a:rPr>
              <a:t> IITB- University of Alberta – IC-IMPACTS –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dirty="0" smtClean="0">
                <a:cs typeface="Arial" pitchFamily="34" charset="0"/>
              </a:rPr>
              <a:t> IITB- </a:t>
            </a:r>
            <a:r>
              <a:rPr lang="en-US" sz="1450" dirty="0" err="1" smtClean="0">
                <a:cs typeface="Arial" pitchFamily="34" charset="0"/>
              </a:rPr>
              <a:t>Freie</a:t>
            </a:r>
            <a:r>
              <a:rPr lang="en-US" sz="1450" dirty="0" smtClean="0">
                <a:cs typeface="Arial" pitchFamily="34" charset="0"/>
              </a:rPr>
              <a:t> University Berlin under IGP –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dirty="0" smtClean="0">
                <a:cs typeface="Arial" pitchFamily="34" charset="0"/>
              </a:rPr>
              <a:t> IITB- University of Sydney  - 2016 and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dirty="0" smtClean="0">
                <a:cs typeface="Arial" pitchFamily="34" charset="0"/>
              </a:rPr>
              <a:t> IITB- Aalto University, Mini Symposium- 2017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/>
            </a:endParaRP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55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International Approaches: </a:t>
            </a:r>
            <a:endParaRPr lang="en-US" sz="155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indent="-341313">
              <a:lnSpc>
                <a:spcPct val="150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50" dirty="0" smtClean="0">
                <a:cs typeface="Arial" pitchFamily="34" charset="0"/>
              </a:rPr>
              <a:t>a)   Scholarships and Fee-waiver schemes for international PhD. Students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50" dirty="0" smtClean="0">
                <a:cs typeface="Arial" pitchFamily="34" charset="0"/>
              </a:rPr>
              <a:t>b)   Enabling Foreign student intake in IITB-</a:t>
            </a:r>
            <a:r>
              <a:rPr lang="en-US" sz="1450" dirty="0" err="1" smtClean="0">
                <a:cs typeface="Arial" pitchFamily="34" charset="0"/>
              </a:rPr>
              <a:t>Monash</a:t>
            </a:r>
            <a:r>
              <a:rPr lang="en-US" sz="1450" dirty="0" smtClean="0">
                <a:cs typeface="Arial" pitchFamily="34" charset="0"/>
              </a:rPr>
              <a:t> Academy, 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50" dirty="0" smtClean="0">
                <a:cs typeface="Arial" pitchFamily="34" charset="0"/>
              </a:rPr>
              <a:t>c)   Special DAAD scholarships for students from Bangladesh and Nepal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50" dirty="0" smtClean="0">
                <a:cs typeface="Arial" pitchFamily="34" charset="0"/>
              </a:rPr>
              <a:t>d)   JEE (Advance) and GATE examination in 6 foreign countries including UAE, Nepal, Singapore, Bangladesh, Sri Lanka and Ethiopia.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1600" dirty="0" smtClean="0">
              <a:latin typeface="Times New Roman"/>
              <a:cs typeface="Times New Roman"/>
            </a:endParaRPr>
          </a:p>
          <a:p>
            <a:pPr indent="-341313" algn="just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FOREIGN LANGUAGE CLASSES for our students and staff:</a:t>
            </a:r>
          </a:p>
          <a:p>
            <a:pPr indent="-341313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600" b="1" dirty="0" smtClean="0">
                <a:latin typeface="Times New Roman"/>
                <a:cs typeface="Times New Roman"/>
              </a:rPr>
              <a:t>French</a:t>
            </a:r>
            <a:r>
              <a:rPr lang="en-US" sz="1600" dirty="0" smtClean="0">
                <a:latin typeface="Times New Roman"/>
                <a:cs typeface="Times New Roman"/>
              </a:rPr>
              <a:t> , </a:t>
            </a:r>
            <a:r>
              <a:rPr lang="en-US" sz="1600" b="1" dirty="0" smtClean="0">
                <a:latin typeface="Times New Roman"/>
                <a:cs typeface="Times New Roman"/>
              </a:rPr>
              <a:t>German</a:t>
            </a:r>
            <a:r>
              <a:rPr lang="en-US" sz="1600" dirty="0" smtClean="0">
                <a:latin typeface="Times New Roman"/>
                <a:cs typeface="Times New Roman"/>
              </a:rPr>
              <a:t>,  </a:t>
            </a:r>
            <a:r>
              <a:rPr lang="en-US" sz="1600" b="1" dirty="0" smtClean="0">
                <a:latin typeface="Times New Roman"/>
                <a:cs typeface="Times New Roman"/>
              </a:rPr>
              <a:t>Chinese</a:t>
            </a:r>
            <a:r>
              <a:rPr lang="en-US" sz="1600" dirty="0" smtClean="0">
                <a:latin typeface="Times New Roman"/>
                <a:cs typeface="Times New Roman"/>
              </a:rPr>
              <a:t>,  </a:t>
            </a:r>
            <a:r>
              <a:rPr lang="en-US" sz="1600" b="1" dirty="0" smtClean="0">
                <a:latin typeface="Times New Roman"/>
                <a:cs typeface="Times New Roman"/>
              </a:rPr>
              <a:t>Japanese</a:t>
            </a:r>
            <a:r>
              <a:rPr lang="en-US" sz="1600" dirty="0" smtClean="0">
                <a:latin typeface="Times New Roman"/>
                <a:cs typeface="Times New Roman"/>
              </a:rPr>
              <a:t>,  I</a:t>
            </a:r>
            <a:r>
              <a:rPr lang="en-US" sz="1600" b="1" dirty="0" smtClean="0">
                <a:latin typeface="Times New Roman"/>
                <a:cs typeface="Times New Roman"/>
              </a:rPr>
              <a:t>talian and Persian</a:t>
            </a: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  <a:p>
            <a:pPr>
              <a:lnSpc>
                <a:spcPct val="106000"/>
              </a:lnSpc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>
              <a:latin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G_3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209307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8200" y="914400"/>
            <a:ext cx="789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joint workshop at IIT B on Health monitoring devices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357188" y="561975"/>
            <a:ext cx="8429625" cy="857250"/>
          </a:xfrm>
        </p:spPr>
        <p:txBody>
          <a:bodyPr>
            <a:normAutofit/>
          </a:bodyPr>
          <a:lstStyle>
            <a:lvl1pPr defTabSz="650240">
              <a:tabLst>
                <a:tab pos="1028700" algn="l"/>
                <a:tab pos="2057400" algn="l"/>
                <a:tab pos="3086100" algn="l"/>
                <a:tab pos="4114800" algn="l"/>
                <a:tab pos="5143500" algn="l"/>
                <a:tab pos="6172200" algn="l"/>
                <a:tab pos="7200900" algn="l"/>
                <a:tab pos="8229600" algn="l"/>
                <a:tab pos="9258300" algn="l"/>
                <a:tab pos="10287000" algn="l"/>
                <a:tab pos="11315700" algn="l"/>
              </a:tabLst>
            </a:lvl1pPr>
          </a:lstStyle>
          <a:p>
            <a:pPr eaLnBrk="1" fontAlgn="auto" hangingPunct="1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3300"/>
                </a:solidFill>
                <a:latin typeface="Arial Black" pitchFamily="34" charset="0"/>
              </a:rPr>
              <a:t>IIT Bombay Statistics</a:t>
            </a:r>
          </a:p>
        </p:txBody>
      </p:sp>
      <p:sp>
        <p:nvSpPr>
          <p:cNvPr id="52227" name="Shape 325"/>
          <p:cNvSpPr>
            <a:spLocks noGrp="1"/>
          </p:cNvSpPr>
          <p:nvPr>
            <p:ph type="body" idx="1"/>
          </p:nvPr>
        </p:nvSpPr>
        <p:spPr>
          <a:xfrm>
            <a:off x="357188" y="1847850"/>
            <a:ext cx="8429625" cy="4286250"/>
          </a:xfrm>
        </p:spPr>
        <p:txBody>
          <a:bodyPr/>
          <a:lstStyle/>
          <a:p>
            <a:pPr marL="346075" indent="-269875" defTabSz="455613" eaLnBrk="1" hangingPunct="1">
              <a:spcBef>
                <a:spcPts val="1688"/>
              </a:spcBef>
              <a:buClr>
                <a:srgbClr val="000000"/>
              </a:buClr>
              <a:buSzPct val="45000"/>
              <a:buFont typeface="Wingdings" pitchFamily="2" charset="2"/>
              <a:buChar char="●"/>
              <a:tabLst>
                <a:tab pos="973138" algn="l"/>
                <a:tab pos="1882775" algn="l"/>
                <a:tab pos="2803525" algn="l"/>
                <a:tab pos="3713163" algn="l"/>
                <a:tab pos="4633913" algn="l"/>
                <a:tab pos="5545138" algn="l"/>
                <a:tab pos="6454775" algn="l"/>
                <a:tab pos="7375525" algn="l"/>
                <a:tab pos="8285163" algn="l"/>
                <a:tab pos="9205913" algn="l"/>
                <a:tab pos="10115550" algn="l"/>
                <a:tab pos="10125075" algn="l"/>
                <a:tab pos="10590213" algn="l"/>
                <a:tab pos="10598150" algn="l"/>
                <a:tab pos="10607675" algn="l"/>
              </a:tabLst>
            </a:pPr>
            <a:r>
              <a:rPr lang="en-US" altLang="en-US" sz="2700" dirty="0" smtClean="0">
                <a:solidFill>
                  <a:srgbClr val="0070C0"/>
                </a:solidFill>
              </a:rPr>
              <a:t>Campus Area 			: 530 acres </a:t>
            </a:r>
          </a:p>
          <a:p>
            <a:pPr marL="346075" indent="-269875" defTabSz="455613" eaLnBrk="1" hangingPunct="1">
              <a:spcBef>
                <a:spcPts val="1688"/>
              </a:spcBef>
              <a:buClr>
                <a:srgbClr val="000000"/>
              </a:buClr>
              <a:buSzPct val="45000"/>
              <a:buFont typeface="Wingdings" pitchFamily="2" charset="2"/>
              <a:buChar char="●"/>
              <a:tabLst>
                <a:tab pos="973138" algn="l"/>
                <a:tab pos="1882775" algn="l"/>
                <a:tab pos="2803525" algn="l"/>
                <a:tab pos="3713163" algn="l"/>
                <a:tab pos="4633913" algn="l"/>
                <a:tab pos="5545138" algn="l"/>
                <a:tab pos="6454775" algn="l"/>
                <a:tab pos="7375525" algn="l"/>
                <a:tab pos="8285163" algn="l"/>
                <a:tab pos="9205913" algn="l"/>
                <a:tab pos="10115550" algn="l"/>
                <a:tab pos="10125075" algn="l"/>
                <a:tab pos="10590213" algn="l"/>
                <a:tab pos="10598150" algn="l"/>
                <a:tab pos="10607675" algn="l"/>
              </a:tabLst>
            </a:pPr>
            <a:r>
              <a:rPr lang="en-US" altLang="en-US" sz="2700" dirty="0" smtClean="0">
                <a:solidFill>
                  <a:srgbClr val="0070C0"/>
                </a:solidFill>
              </a:rPr>
              <a:t>Faculty Strength		: 629 full time, 100 					  adjunct</a:t>
            </a:r>
          </a:p>
          <a:p>
            <a:pPr marL="346075" indent="-269875" defTabSz="455613" eaLnBrk="1" hangingPunct="1">
              <a:spcBef>
                <a:spcPts val="1688"/>
              </a:spcBef>
              <a:buClr>
                <a:srgbClr val="000000"/>
              </a:buClr>
              <a:buSzPct val="45000"/>
              <a:buFont typeface="Wingdings" pitchFamily="2" charset="2"/>
              <a:buChar char="●"/>
              <a:tabLst>
                <a:tab pos="973138" algn="l"/>
                <a:tab pos="1882775" algn="l"/>
                <a:tab pos="2803525" algn="l"/>
                <a:tab pos="3713163" algn="l"/>
                <a:tab pos="4633913" algn="l"/>
                <a:tab pos="5545138" algn="l"/>
                <a:tab pos="6454775" algn="l"/>
                <a:tab pos="7375525" algn="l"/>
                <a:tab pos="8285163" algn="l"/>
                <a:tab pos="9205913" algn="l"/>
                <a:tab pos="10115550" algn="l"/>
                <a:tab pos="10125075" algn="l"/>
                <a:tab pos="10590213" algn="l"/>
                <a:tab pos="10598150" algn="l"/>
                <a:tab pos="10607675" algn="l"/>
              </a:tabLst>
            </a:pPr>
            <a:r>
              <a:rPr lang="en-US" altLang="en-US" sz="2700" dirty="0" smtClean="0">
                <a:solidFill>
                  <a:srgbClr val="0070C0"/>
                </a:solidFill>
              </a:rPr>
              <a:t>Bachelors Degree Students	: ~4141</a:t>
            </a:r>
          </a:p>
          <a:p>
            <a:pPr marL="346075" indent="-269875" defTabSz="455613" eaLnBrk="1" hangingPunct="1">
              <a:spcBef>
                <a:spcPts val="1688"/>
              </a:spcBef>
              <a:buClr>
                <a:srgbClr val="000000"/>
              </a:buClr>
              <a:buSzPct val="45000"/>
              <a:buFont typeface="Wingdings" pitchFamily="2" charset="2"/>
              <a:buChar char="●"/>
              <a:tabLst>
                <a:tab pos="973138" algn="l"/>
                <a:tab pos="1882775" algn="l"/>
                <a:tab pos="2803525" algn="l"/>
                <a:tab pos="3713163" algn="l"/>
                <a:tab pos="4633913" algn="l"/>
                <a:tab pos="5545138" algn="l"/>
                <a:tab pos="6454775" algn="l"/>
                <a:tab pos="7375525" algn="l"/>
                <a:tab pos="8285163" algn="l"/>
                <a:tab pos="9205913" algn="l"/>
                <a:tab pos="10115550" algn="l"/>
                <a:tab pos="10125075" algn="l"/>
                <a:tab pos="10590213" algn="l"/>
                <a:tab pos="10598150" algn="l"/>
                <a:tab pos="10607675" algn="l"/>
              </a:tabLst>
            </a:pPr>
            <a:r>
              <a:rPr lang="en-US" altLang="en-US" sz="2700" dirty="0" smtClean="0">
                <a:solidFill>
                  <a:srgbClr val="0070C0"/>
                </a:solidFill>
              </a:rPr>
              <a:t>Masters Degree Students 	: ~3404                  </a:t>
            </a:r>
          </a:p>
          <a:p>
            <a:pPr marL="346075" indent="-269875" defTabSz="455613" eaLnBrk="1" hangingPunct="1">
              <a:spcBef>
                <a:spcPts val="1688"/>
              </a:spcBef>
              <a:buClr>
                <a:srgbClr val="000000"/>
              </a:buClr>
              <a:buSzPct val="45000"/>
              <a:buFont typeface="Wingdings" pitchFamily="2" charset="2"/>
              <a:buChar char="●"/>
              <a:tabLst>
                <a:tab pos="973138" algn="l"/>
                <a:tab pos="1882775" algn="l"/>
                <a:tab pos="2803525" algn="l"/>
                <a:tab pos="3713163" algn="l"/>
                <a:tab pos="4633913" algn="l"/>
                <a:tab pos="5545138" algn="l"/>
                <a:tab pos="6454775" algn="l"/>
                <a:tab pos="7375525" algn="l"/>
                <a:tab pos="8285163" algn="l"/>
                <a:tab pos="9205913" algn="l"/>
                <a:tab pos="10115550" algn="l"/>
                <a:tab pos="10125075" algn="l"/>
                <a:tab pos="10590213" algn="l"/>
                <a:tab pos="10598150" algn="l"/>
                <a:tab pos="10607675" algn="l"/>
              </a:tabLst>
            </a:pPr>
            <a:r>
              <a:rPr lang="en-US" altLang="en-US" sz="2700" dirty="0" smtClean="0">
                <a:solidFill>
                  <a:srgbClr val="0070C0"/>
                </a:solidFill>
              </a:rPr>
              <a:t>Doctoral Degree Students	: ~3022</a:t>
            </a:r>
          </a:p>
          <a:p>
            <a:pPr marL="346075" indent="-269875" defTabSz="455613" eaLnBrk="1" hangingPunct="1">
              <a:spcBef>
                <a:spcPts val="1688"/>
              </a:spcBef>
              <a:buClr>
                <a:srgbClr val="000000"/>
              </a:buClr>
              <a:buSzPct val="45000"/>
              <a:buFont typeface="Wingdings" pitchFamily="2" charset="2"/>
              <a:buChar char="●"/>
              <a:tabLst>
                <a:tab pos="973138" algn="l"/>
                <a:tab pos="1882775" algn="l"/>
                <a:tab pos="2803525" algn="l"/>
                <a:tab pos="3713163" algn="l"/>
                <a:tab pos="4633913" algn="l"/>
                <a:tab pos="5545138" algn="l"/>
                <a:tab pos="6454775" algn="l"/>
                <a:tab pos="7375525" algn="l"/>
                <a:tab pos="8285163" algn="l"/>
                <a:tab pos="9205913" algn="l"/>
                <a:tab pos="10115550" algn="l"/>
                <a:tab pos="10125075" algn="l"/>
                <a:tab pos="10590213" algn="l"/>
                <a:tab pos="10598150" algn="l"/>
                <a:tab pos="10607675" algn="l"/>
              </a:tabLst>
            </a:pPr>
            <a:r>
              <a:rPr lang="en-US" altLang="en-US" sz="2700" dirty="0" smtClean="0">
                <a:solidFill>
                  <a:srgbClr val="0070C0"/>
                </a:solidFill>
              </a:rPr>
              <a:t>Total No. of Students  	: ~10169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685800"/>
            <a:ext cx="7888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joint workshop at NTU on Health monitoring devices</a:t>
            </a:r>
          </a:p>
          <a:p>
            <a:endParaRPr lang="en-US" sz="2400" dirty="0"/>
          </a:p>
        </p:txBody>
      </p:sp>
      <p:pic>
        <p:nvPicPr>
          <p:cNvPr id="2050" name="Picture 2" descr="33413059835_1f76293116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439025" cy="471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0" y="213360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1" tIns="40820" rIns="81641" bIns="40820"/>
          <a:lstStyle>
            <a:lvl1pPr defTabSz="414338" eaLnBrk="0" hangingPunct="0">
              <a:lnSpc>
                <a:spcPct val="93000"/>
              </a:lnSpc>
              <a:spcAft>
                <a:spcPts val="105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1pPr>
            <a:lvl2pPr marL="742950" indent="-285750" defTabSz="414338" eaLnBrk="0" hangingPunct="0">
              <a:lnSpc>
                <a:spcPct val="93000"/>
              </a:lnSpc>
              <a:spcAft>
                <a:spcPts val="838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2pPr>
            <a:lvl3pPr marL="1143000" indent="-228600" defTabSz="414338" eaLnBrk="0" hangingPunct="0">
              <a:lnSpc>
                <a:spcPct val="93000"/>
              </a:lnSpc>
              <a:spcAft>
                <a:spcPts val="6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3pPr>
            <a:lvl4pPr marL="1600200" indent="-228600" defTabSz="414338" eaLnBrk="0" hangingPunct="0">
              <a:lnSpc>
                <a:spcPct val="93000"/>
              </a:lnSpc>
              <a:spcAft>
                <a:spcPts val="4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4pPr>
            <a:lvl5pPr marL="2057400" indent="-228600" defTabSz="414338" eaLnBrk="0" hangingPunct="0">
              <a:lnSpc>
                <a:spcPct val="93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5pPr>
            <a:lvl6pPr marL="25146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6pPr>
            <a:lvl7pPr marL="29718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7pPr>
            <a:lvl8pPr marL="34290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8pPr>
            <a:lvl9pPr marL="3886200" indent="-228600" defTabSz="414338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500">
                <a:solidFill>
                  <a:srgbClr val="000000"/>
                </a:solidFill>
                <a:latin typeface="Arial" pitchFamily="34" charset="0"/>
                <a:ea typeface="WenQuanYi Zen Hei Sharp" charset="0"/>
                <a:cs typeface="WenQuanYi Zen Hei Sharp" charset="0"/>
              </a:defRPr>
            </a:lvl9pPr>
          </a:lstStyle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5400" b="1" i="1" dirty="0">
                <a:solidFill>
                  <a:srgbClr val="00B050"/>
                </a:solidFill>
              </a:rPr>
              <a:t>We </a:t>
            </a:r>
            <a:r>
              <a:rPr lang="en-US" altLang="en-US" sz="5400" b="1" i="1" dirty="0" smtClean="0">
                <a:solidFill>
                  <a:srgbClr val="FF0000"/>
                </a:solidFill>
              </a:rPr>
              <a:t>would like to strengthen </a:t>
            </a: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5400" b="1" i="1" dirty="0" smtClean="0">
                <a:solidFill>
                  <a:srgbClr val="FF0000"/>
                </a:solidFill>
              </a:rPr>
              <a:t>The </a:t>
            </a:r>
            <a:r>
              <a:rPr lang="en-US" altLang="en-US" sz="5400" b="1" i="1" dirty="0" smtClean="0">
                <a:solidFill>
                  <a:srgbClr val="00B0F0"/>
                </a:solidFill>
              </a:rPr>
              <a:t>partnerships under RIN</a:t>
            </a:r>
            <a:endParaRPr lang="en-US" altLang="en-US" sz="5400" b="1" i="1" dirty="0">
              <a:solidFill>
                <a:srgbClr val="00B0F0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endParaRPr lang="en-US" altLang="en-US" sz="5400" b="1" i="1" dirty="0">
              <a:solidFill>
                <a:srgbClr val="4B1F6F"/>
              </a:solidFill>
            </a:endParaRPr>
          </a:p>
          <a:p>
            <a:pPr eaLnBrk="1">
              <a:spcAft>
                <a:spcPct val="0"/>
              </a:spcAft>
              <a:buClrTx/>
              <a:buFontTx/>
              <a:buNone/>
            </a:pPr>
            <a:r>
              <a:rPr lang="en-US" altLang="en-US" sz="5400" b="1" i="1" dirty="0">
                <a:solidFill>
                  <a:srgbClr val="880688"/>
                </a:solidFill>
              </a:rPr>
              <a:t>Thank you</a:t>
            </a:r>
            <a:r>
              <a:rPr lang="en-US" altLang="en-US" sz="5400" b="1" dirty="0">
                <a:solidFill>
                  <a:srgbClr val="880688"/>
                </a:solidFill>
              </a:rPr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304800" y="685800"/>
            <a:ext cx="8429625" cy="838200"/>
          </a:xfrm>
        </p:spPr>
        <p:txBody>
          <a:bodyPr>
            <a:normAutofit/>
          </a:bodyPr>
          <a:lstStyle>
            <a:lvl1pPr defTabSz="650240">
              <a:tabLst>
                <a:tab pos="647700" algn="l"/>
                <a:tab pos="1295400" algn="l"/>
                <a:tab pos="1943100" algn="l"/>
                <a:tab pos="2590800" algn="l"/>
                <a:tab pos="3251200" algn="l"/>
                <a:tab pos="3898900" algn="l"/>
                <a:tab pos="4546600" algn="l"/>
                <a:tab pos="5194300" algn="l"/>
                <a:tab pos="5842000" algn="l"/>
                <a:tab pos="6502400" algn="l"/>
                <a:tab pos="7150100" algn="l"/>
                <a:tab pos="7797800" algn="l"/>
                <a:tab pos="8445500" algn="l"/>
                <a:tab pos="9093200" algn="l"/>
                <a:tab pos="9753600" algn="l"/>
                <a:tab pos="10401300" algn="l"/>
                <a:tab pos="11049000" algn="l"/>
                <a:tab pos="11696700" algn="l"/>
                <a:tab pos="12344400" algn="l"/>
                <a:tab pos="13004800" algn="l"/>
              </a:tabLst>
            </a:lvl1pPr>
          </a:lstStyle>
          <a:p>
            <a:pPr eaLnBrk="1" fontAlgn="auto" hangingPunct="1"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FF0000"/>
                </a:solidFill>
                <a:latin typeface="Arial Black" pitchFamily="34" charset="0"/>
              </a:rPr>
              <a:t>Academic Units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429625" cy="5029200"/>
          </a:xfrm>
          <a:ln w="12700">
            <a:miter lim="400000"/>
          </a:ln>
          <a:extLst>
            <a:ext uri="{C572A759-6A51-4108-AA02-DFA0A04FC94B}"/>
          </a:extLst>
        </p:spPr>
        <p:txBody>
          <a:bodyPr numCol="2" spcCol="421444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70C0"/>
                </a:solidFill>
              </a:rPr>
              <a:t>Science and Engineering Departments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Aerospace 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Biosciences &amp; Bioengineering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Chemical 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Chemistry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Civil 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Computer Science &amp; 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Earth Sciences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Electrical 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Energy Sciences &amp; 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Environmental Science and 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Mathematics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Mechanical Engineering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Metallurgical Engineering &amp; Materials Science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Natural Resource Engineering (CSRE)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Physics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endParaRPr sz="1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70C0"/>
                </a:solidFill>
              </a:rPr>
              <a:t>Arts and Humanities Departments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Humanities and Social Sciences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Industrial Design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Management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endParaRPr sz="1800" dirty="0">
              <a:solidFill>
                <a:srgbClr val="0070C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rgbClr val="0070C0"/>
                </a:solidFill>
              </a:rPr>
              <a:t>Interdisciplinary </a:t>
            </a:r>
            <a:r>
              <a:rPr sz="1800" b="1" dirty="0" smtClean="0">
                <a:solidFill>
                  <a:srgbClr val="0070C0"/>
                </a:solidFill>
              </a:rPr>
              <a:t>Programs</a:t>
            </a:r>
            <a:endParaRPr sz="1800" b="1" dirty="0">
              <a:solidFill>
                <a:srgbClr val="0070C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Systems &amp; Control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IE&amp;OR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Technology and Development (CTARA)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MMM (Math, MEMS, </a:t>
            </a:r>
            <a:r>
              <a:rPr sz="1800" dirty="0" err="1">
                <a:solidFill>
                  <a:srgbClr val="0070C0"/>
                </a:solidFill>
              </a:rPr>
              <a:t>Mech</a:t>
            </a:r>
            <a:r>
              <a:rPr sz="1800" dirty="0">
                <a:solidFill>
                  <a:srgbClr val="0070C0"/>
                </a:solidFill>
              </a:rPr>
              <a:t>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Educational Technology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Nanotechnology  and Science (CRNTS)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Climate Change Studies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Zapf Dingbats"/>
              <a:buNone/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srgbClr val="0070C0"/>
                </a:solidFill>
              </a:rPr>
              <a:t>Urban Science and Engineering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txBody>
          <a:bodyPr lIns="91412" tIns="45707" rIns="91412" bIns="45707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latin typeface="Comic Sans MS" pitchFamily="66" charset="0"/>
                <a:ea typeface="+mj-ea"/>
                <a:cs typeface="Arial" pitchFamily="34" charset="0"/>
              </a:rPr>
              <a:t>Research Centres / Consortia</a:t>
            </a:r>
          </a:p>
        </p:txBody>
      </p:sp>
      <p:sp>
        <p:nvSpPr>
          <p:cNvPr id="54276" name="Line 12"/>
          <p:cNvSpPr>
            <a:spLocks noChangeShapeType="1"/>
          </p:cNvSpPr>
          <p:nvPr/>
        </p:nvSpPr>
        <p:spPr bwMode="auto">
          <a:xfrm>
            <a:off x="1143000" y="990600"/>
            <a:ext cx="7239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12" tIns="45707" rIns="91412" bIns="45707">
            <a:spAutoFit/>
          </a:bodyPr>
          <a:lstStyle/>
          <a:p>
            <a:endParaRPr lang="en-IN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/>
          <a:lstStyle/>
          <a:p>
            <a:pPr marL="122203" indent="453893">
              <a:lnSpc>
                <a:spcPct val="150000"/>
              </a:lnSpc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Centre For Urban Science And Engineering (C-USE)</a:t>
            </a:r>
          </a:p>
          <a:p>
            <a:pPr marL="122203" indent="453893">
              <a:lnSpc>
                <a:spcPct val="150000"/>
              </a:lnSpc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Centre of Excellence in Nanoelectronics </a:t>
            </a:r>
          </a:p>
          <a:p>
            <a:pPr marL="564985" indent="-453893">
              <a:lnSpc>
                <a:spcPct val="150000"/>
              </a:lnSpc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National Solar Thermal Research, Testing and Simulation Facility</a:t>
            </a:r>
          </a:p>
          <a:p>
            <a:pPr marL="122203" indent="453893">
              <a:lnSpc>
                <a:spcPct val="150000"/>
              </a:lnSpc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National Centre for Photovoltaic Research and Education </a:t>
            </a:r>
          </a:p>
          <a:p>
            <a:pPr marL="122203" indent="453893">
              <a:lnSpc>
                <a:spcPct val="150000"/>
              </a:lnSpc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IN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TTSL - IITB </a:t>
            </a: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Centre of Excellence</a:t>
            </a:r>
            <a:r>
              <a:rPr lang="en-IN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 in Telecom </a:t>
            </a:r>
          </a:p>
          <a:p>
            <a:pPr marL="122203" indent="453893">
              <a:lnSpc>
                <a:spcPct val="150000"/>
              </a:lnSpc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National Centre for Aerospace Innovation and Research </a:t>
            </a:r>
          </a:p>
          <a:p>
            <a:pPr marL="122203" indent="453893">
              <a:lnSpc>
                <a:spcPct val="150000"/>
              </a:lnSpc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99"/>
                </a:solidFill>
                <a:latin typeface="Comic Sans MS" pitchFamily="66" charset="0"/>
                <a:cs typeface="Arial" pitchFamily="34" charset="0"/>
              </a:rPr>
              <a:t>Centre of Excellence in Steel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A1488-294C-4ECD-8FED-5FE0DD29B82C}" type="slidenum">
              <a:rPr lang="en-US">
                <a:latin typeface="Comic Sans MS" pitchFamily="66" charset="0"/>
              </a:rPr>
              <a:pPr>
                <a:defRPr/>
              </a:pPr>
              <a:t>4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through_log8"/>
          <p:cNvPicPr>
            <a:picLocks noChangeAspect="1" noChangeArrowheads="1"/>
          </p:cNvPicPr>
          <p:nvPr/>
        </p:nvPicPr>
        <p:blipFill>
          <a:blip r:embed="rId3" cstate="print">
            <a:lum bright="-100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15240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3400" b="1" dirty="0">
                <a:solidFill>
                  <a:srgbClr val="CC0000"/>
                </a:solidFill>
                <a:latin typeface="Comic Sans MS" pitchFamily="66" charset="0"/>
                <a:ea typeface="+mj-ea"/>
                <a:cs typeface="Arial" pitchFamily="34" charset="0"/>
              </a:rPr>
              <a:t>Partners in various modes </a:t>
            </a:r>
          </a:p>
          <a:p>
            <a:pPr algn="ctr" fontAlgn="auto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3400" b="1" dirty="0">
                <a:solidFill>
                  <a:srgbClr val="CC0000"/>
                </a:solidFill>
                <a:latin typeface="Comic Sans MS" pitchFamily="66" charset="0"/>
                <a:ea typeface="+mj-ea"/>
                <a:cs typeface="Arial" pitchFamily="34" charset="0"/>
              </a:rPr>
              <a:t>of collaboration</a:t>
            </a:r>
          </a:p>
        </p:txBody>
      </p:sp>
      <p:sp>
        <p:nvSpPr>
          <p:cNvPr id="18436" name="Line 12"/>
          <p:cNvSpPr>
            <a:spLocks noChangeShapeType="1"/>
          </p:cNvSpPr>
          <p:nvPr/>
        </p:nvSpPr>
        <p:spPr bwMode="auto">
          <a:xfrm>
            <a:off x="1143000" y="1295400"/>
            <a:ext cx="7239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IN"/>
          </a:p>
        </p:txBody>
      </p:sp>
      <p:grpSp>
        <p:nvGrpSpPr>
          <p:cNvPr id="18437" name="Group 72"/>
          <p:cNvGrpSpPr>
            <a:grpSpLocks/>
          </p:cNvGrpSpPr>
          <p:nvPr/>
        </p:nvGrpSpPr>
        <p:grpSpPr bwMode="auto">
          <a:xfrm>
            <a:off x="304800" y="1752600"/>
            <a:ext cx="2667000" cy="1981200"/>
            <a:chOff x="5410200" y="1295400"/>
            <a:chExt cx="2667000" cy="1981200"/>
          </a:xfrm>
        </p:grpSpPr>
        <p:sp>
          <p:nvSpPr>
            <p:cNvPr id="27" name="Rectangle 26"/>
            <p:cNvSpPr/>
            <p:nvPr/>
          </p:nvSpPr>
          <p:spPr>
            <a:xfrm>
              <a:off x="5410200" y="1295400"/>
              <a:ext cx="26670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endParaRPr lang="en-IN">
                <a:latin typeface="Comic Sans MS" pitchFamily="66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1295400"/>
              <a:ext cx="2667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Student sponsorships</a:t>
              </a:r>
              <a:endParaRPr lang="en-IN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pic>
          <p:nvPicPr>
            <p:cNvPr id="1849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645" y="1676400"/>
              <a:ext cx="51515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3335" y="1828800"/>
              <a:ext cx="760865" cy="345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752600"/>
              <a:ext cx="550295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7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485198"/>
              <a:ext cx="685800" cy="70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8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269435"/>
              <a:ext cx="838200" cy="47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99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828800"/>
              <a:ext cx="533400" cy="47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0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750" y="2809360"/>
              <a:ext cx="933450" cy="39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501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530623"/>
              <a:ext cx="838200" cy="669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8" name="Group 76"/>
          <p:cNvGrpSpPr>
            <a:grpSpLocks/>
          </p:cNvGrpSpPr>
          <p:nvPr/>
        </p:nvGrpSpPr>
        <p:grpSpPr bwMode="auto">
          <a:xfrm>
            <a:off x="6248400" y="1752600"/>
            <a:ext cx="2667000" cy="1981200"/>
            <a:chOff x="4876800" y="4267200"/>
            <a:chExt cx="2667000" cy="1981200"/>
          </a:xfrm>
        </p:grpSpPr>
        <p:pic>
          <p:nvPicPr>
            <p:cNvPr id="1848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4610583"/>
              <a:ext cx="550572" cy="494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3" name="Picture 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1936" y="5181600"/>
              <a:ext cx="48446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4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4648200"/>
              <a:ext cx="49318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5" name="Picture 1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5181600"/>
              <a:ext cx="56357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6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773" y="4724400"/>
              <a:ext cx="68042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7" name="Picture 1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5817940"/>
              <a:ext cx="1226651" cy="43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8" name="Picture 1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989480"/>
              <a:ext cx="954617" cy="182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89" name="Picture 1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10200"/>
              <a:ext cx="113145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65"/>
            <p:cNvSpPr/>
            <p:nvPr/>
          </p:nvSpPr>
          <p:spPr>
            <a:xfrm>
              <a:off x="4876800" y="4267200"/>
              <a:ext cx="26670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endParaRPr lang="en-IN">
                <a:latin typeface="Comic Sans MS" pitchFamily="66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76800" y="4267200"/>
              <a:ext cx="2667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Labs &amp; Facilities</a:t>
              </a:r>
              <a:endParaRPr lang="en-IN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18439" name="Group 79"/>
          <p:cNvGrpSpPr>
            <a:grpSpLocks/>
          </p:cNvGrpSpPr>
          <p:nvPr/>
        </p:nvGrpSpPr>
        <p:grpSpPr bwMode="auto">
          <a:xfrm>
            <a:off x="6248400" y="4114800"/>
            <a:ext cx="2667000" cy="1981200"/>
            <a:chOff x="3048000" y="3886200"/>
            <a:chExt cx="2667000" cy="1981200"/>
          </a:xfrm>
        </p:grpSpPr>
        <p:pic>
          <p:nvPicPr>
            <p:cNvPr id="18475" name="Picture 2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45720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6" name="Picture 28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4495800"/>
              <a:ext cx="723899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7" name="Picture 29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705" y="5389246"/>
              <a:ext cx="1088495" cy="325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8" name="Picture 30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486" y="4629150"/>
              <a:ext cx="837314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9" name="Picture 12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5183320"/>
              <a:ext cx="560070" cy="607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Rectangle 67"/>
            <p:cNvSpPr/>
            <p:nvPr/>
          </p:nvSpPr>
          <p:spPr>
            <a:xfrm>
              <a:off x="3048000" y="3886200"/>
              <a:ext cx="26670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endParaRPr lang="en-IN">
                <a:latin typeface="Comic Sans MS" pitchFamily="66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48000" y="3886200"/>
              <a:ext cx="2667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Licensing</a:t>
              </a:r>
              <a:endParaRPr lang="en-IN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18440" name="Group 73"/>
          <p:cNvGrpSpPr>
            <a:grpSpLocks/>
          </p:cNvGrpSpPr>
          <p:nvPr/>
        </p:nvGrpSpPr>
        <p:grpSpPr bwMode="auto">
          <a:xfrm>
            <a:off x="3276600" y="1752600"/>
            <a:ext cx="2667000" cy="1981200"/>
            <a:chOff x="457200" y="1143000"/>
            <a:chExt cx="2667000" cy="1981200"/>
          </a:xfrm>
        </p:grpSpPr>
        <p:pic>
          <p:nvPicPr>
            <p:cNvPr id="18462" name="Picture 2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6002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3" name="Picture 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675" y="2052637"/>
              <a:ext cx="5429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4" name="Picture 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447800"/>
              <a:ext cx="474467" cy="386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5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842" y="2057400"/>
              <a:ext cx="635358" cy="57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6" name="Picture 5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7" name="Picture 6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2114375"/>
              <a:ext cx="583125" cy="4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8" name="Picture 26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3" y="2743200"/>
              <a:ext cx="923927" cy="28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9" name="Picture 20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44780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0" name="Picture 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895600"/>
              <a:ext cx="838200" cy="190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1" name="Picture 22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2514600"/>
              <a:ext cx="1207669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2" name="Picture 11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679" y="2057400"/>
              <a:ext cx="612321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Rectangle 70"/>
            <p:cNvSpPr/>
            <p:nvPr/>
          </p:nvSpPr>
          <p:spPr>
            <a:xfrm>
              <a:off x="457200" y="1143000"/>
              <a:ext cx="26670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endParaRPr lang="en-IN">
                <a:latin typeface="Comic Sans MS" pitchFamily="66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7200" y="1143000"/>
              <a:ext cx="2667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R&amp;D projects</a:t>
              </a:r>
              <a:endParaRPr lang="en-IN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grpSp>
        <p:nvGrpSpPr>
          <p:cNvPr id="18441" name="Group 89"/>
          <p:cNvGrpSpPr>
            <a:grpSpLocks/>
          </p:cNvGrpSpPr>
          <p:nvPr/>
        </p:nvGrpSpPr>
        <p:grpSpPr bwMode="auto">
          <a:xfrm>
            <a:off x="3276600" y="4114800"/>
            <a:ext cx="2667000" cy="1981200"/>
            <a:chOff x="3200400" y="3657599"/>
            <a:chExt cx="2667000" cy="2494845"/>
          </a:xfrm>
        </p:grpSpPr>
        <p:sp>
          <p:nvSpPr>
            <p:cNvPr id="78" name="Rectangle 77"/>
            <p:cNvSpPr/>
            <p:nvPr/>
          </p:nvSpPr>
          <p:spPr>
            <a:xfrm>
              <a:off x="3200400" y="3657599"/>
              <a:ext cx="2667000" cy="249484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endParaRPr lang="en-IN">
                <a:latin typeface="Comic Sans MS" pitchFamily="66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3200400" y="3657599"/>
              <a:ext cx="2667000" cy="3698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Consortia</a:t>
              </a:r>
              <a:endParaRPr lang="en-IN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pic>
          <p:nvPicPr>
            <p:cNvPr id="18453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311" y="4103510"/>
              <a:ext cx="678289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4" name="Picture 18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451" y="5382154"/>
              <a:ext cx="1231349" cy="290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19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4425244"/>
              <a:ext cx="609600" cy="68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20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691383"/>
              <a:ext cx="838200" cy="365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2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064000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8" name="Picture 23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025380"/>
              <a:ext cx="1171575" cy="55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9" name="Picture 16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809066"/>
              <a:ext cx="1160105" cy="22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4206874"/>
              <a:ext cx="69151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1" name="Picture 2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5749985"/>
              <a:ext cx="1162050" cy="306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2" name="Group 103"/>
          <p:cNvGrpSpPr>
            <a:grpSpLocks/>
          </p:cNvGrpSpPr>
          <p:nvPr/>
        </p:nvGrpSpPr>
        <p:grpSpPr bwMode="auto">
          <a:xfrm>
            <a:off x="304800" y="4114800"/>
            <a:ext cx="2667000" cy="1981200"/>
            <a:chOff x="228600" y="3733800"/>
            <a:chExt cx="2667000" cy="1981200"/>
          </a:xfrm>
        </p:grpSpPr>
        <p:sp>
          <p:nvSpPr>
            <p:cNvPr id="97" name="Rectangle 96"/>
            <p:cNvSpPr/>
            <p:nvPr/>
          </p:nvSpPr>
          <p:spPr>
            <a:xfrm>
              <a:off x="228600" y="3733800"/>
              <a:ext cx="2667000" cy="1981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endParaRPr lang="en-IN">
                <a:latin typeface="Comic Sans MS" pitchFamily="66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28600" y="3733800"/>
              <a:ext cx="26670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 typeface="Times New Roman" charset="0"/>
                <a:buNone/>
                <a:defRPr/>
              </a:pPr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  <a:cs typeface="Arial" pitchFamily="34" charset="0"/>
                </a:rPr>
                <a:t>Chair Professorship</a:t>
              </a:r>
              <a:endParaRPr lang="en-IN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pic>
          <p:nvPicPr>
            <p:cNvPr id="18446" name="Picture 2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4419600"/>
              <a:ext cx="5334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267200"/>
              <a:ext cx="51515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44" y="5181600"/>
              <a:ext cx="1131456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9" name="Picture 31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5105400"/>
              <a:ext cx="106679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0" name="Picture 32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191000"/>
              <a:ext cx="1113183" cy="426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3" name="Slide Number Placeholder 6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ED49B1B7-1519-45A0-919B-BB8270F14C10}" type="slidenum">
              <a:rPr lang="en-US" altLang="en-US">
                <a:latin typeface="Comic Sans MS" panose="030F0702030302020204" pitchFamily="66" charset="0"/>
              </a:rPr>
              <a:pPr/>
              <a:t>5</a:t>
            </a:fld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1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98476" y="395876"/>
            <a:ext cx="8227727" cy="931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2017 QS </a:t>
            </a:r>
            <a:r>
              <a:rPr lang="en-US" sz="2400" b="1" dirty="0">
                <a:solidFill>
                  <a:srgbClr val="C00000"/>
                </a:solidFill>
              </a:rPr>
              <a:t>World University </a:t>
            </a:r>
            <a:r>
              <a:rPr lang="en-US" sz="2400" b="1" dirty="0" smtClean="0">
                <a:solidFill>
                  <a:srgbClr val="C00000"/>
                </a:solidFill>
              </a:rPr>
              <a:t>Rankings: 179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Key areas of assessment and IIT Bombay's performance.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67" y="1243769"/>
            <a:ext cx="7315776" cy="5306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xfrm>
            <a:off x="357188" y="561975"/>
            <a:ext cx="8429625" cy="885825"/>
          </a:xfr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C00000"/>
                </a:solidFill>
                <a:latin typeface="Arial Black" pitchFamily="34" charset="0"/>
              </a:rPr>
              <a:t>Publication</a:t>
            </a:r>
            <a:r>
              <a:rPr sz="3200" b="1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sz="3200" b="1" dirty="0" smtClean="0">
                <a:solidFill>
                  <a:srgbClr val="C00000"/>
                </a:solidFill>
                <a:latin typeface="Arial Black" pitchFamily="34" charset="0"/>
              </a:rPr>
              <a:t>Report</a:t>
            </a:r>
            <a:endParaRPr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Pictur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392" y="1524000"/>
            <a:ext cx="8904608" cy="2514600"/>
          </a:xfrm>
          <a:prstGeom prst="rect">
            <a:avLst/>
          </a:prstGeom>
          <a:noFill/>
        </p:spPr>
      </p:pic>
      <p:pic>
        <p:nvPicPr>
          <p:cNvPr id="1027" name="Picture 3" descr="C:\Users\user\Desktop\Picture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399"/>
            <a:ext cx="8991600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/>
          </p:cNvSpPr>
          <p:nvPr>
            <p:ph type="title"/>
          </p:nvPr>
        </p:nvSpPr>
        <p:spPr>
          <a:xfrm>
            <a:off x="357188" y="561975"/>
            <a:ext cx="8429625" cy="885825"/>
          </a:xfrm>
        </p:spPr>
        <p:txBody>
          <a:bodyPr/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C00000"/>
                </a:solidFill>
                <a:latin typeface="Arial Black" pitchFamily="34" charset="0"/>
              </a:rPr>
              <a:t>Citation Report</a:t>
            </a:r>
            <a:endParaRPr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user\Desktop\Pictur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599"/>
            <a:ext cx="9144000" cy="2667001"/>
          </a:xfrm>
          <a:prstGeom prst="rect">
            <a:avLst/>
          </a:prstGeom>
          <a:noFill/>
        </p:spPr>
      </p:pic>
      <p:pic>
        <p:nvPicPr>
          <p:cNvPr id="2051" name="Picture 3" descr="C:\Users\user\Desktop\Picture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76675"/>
            <a:ext cx="8763000" cy="29813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/>
          </p:cNvSpPr>
          <p:nvPr>
            <p:ph type="title"/>
          </p:nvPr>
        </p:nvSpPr>
        <p:spPr>
          <a:xfrm>
            <a:off x="333541" y="5029200"/>
            <a:ext cx="5063133" cy="169664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922"/>
              <a:t>IITB Racing Team</a:t>
            </a:r>
          </a:p>
        </p:txBody>
      </p:sp>
      <p:sp>
        <p:nvSpPr>
          <p:cNvPr id="752" name="Shape 752"/>
          <p:cNvSpPr>
            <a:spLocks noGrp="1"/>
          </p:cNvSpPr>
          <p:nvPr>
            <p:ph type="body" idx="1"/>
          </p:nvPr>
        </p:nvSpPr>
        <p:spPr>
          <a:xfrm>
            <a:off x="325658" y="55962"/>
            <a:ext cx="8429625" cy="1225237"/>
          </a:xfrm>
          <a:prstGeom prst="rect">
            <a:avLst/>
          </a:prstGeom>
        </p:spPr>
        <p:txBody>
          <a:bodyPr/>
          <a:lstStyle/>
          <a:p>
            <a:pPr marL="270917" indent="-270917" defTabSz="336816">
              <a:spcBef>
                <a:spcPts val="633"/>
              </a:spcBef>
              <a:defRPr sz="1800">
                <a:solidFill>
                  <a:srgbClr val="000000"/>
                </a:solidFill>
              </a:defRPr>
            </a:pPr>
            <a:r>
              <a:rPr lang="en-IN" sz="2076" dirty="0" smtClean="0"/>
              <a:t>D</a:t>
            </a:r>
            <a:r>
              <a:rPr sz="2076" dirty="0" err="1" smtClean="0"/>
              <a:t>esign</a:t>
            </a:r>
            <a:r>
              <a:rPr sz="2076" dirty="0" smtClean="0"/>
              <a:t> </a:t>
            </a:r>
            <a:r>
              <a:rPr sz="2076" dirty="0"/>
              <a:t>and engineering amateur </a:t>
            </a:r>
            <a:r>
              <a:rPr sz="2076" dirty="0" smtClean="0"/>
              <a:t>high</a:t>
            </a:r>
            <a:r>
              <a:rPr lang="en-IN" sz="2076" dirty="0" smtClean="0"/>
              <a:t> </a:t>
            </a:r>
            <a:r>
              <a:rPr sz="2076" dirty="0" smtClean="0"/>
              <a:t>performance </a:t>
            </a:r>
            <a:r>
              <a:rPr sz="2076" dirty="0"/>
              <a:t>race cars</a:t>
            </a:r>
          </a:p>
          <a:p>
            <a:pPr marL="270917" indent="-270917" defTabSz="336816">
              <a:spcBef>
                <a:spcPts val="633"/>
              </a:spcBef>
              <a:defRPr sz="1800">
                <a:solidFill>
                  <a:srgbClr val="000000"/>
                </a:solidFill>
              </a:defRPr>
            </a:pPr>
            <a:r>
              <a:rPr sz="2076" dirty="0"/>
              <a:t>EV3.0 came in top 10 among electric vehicles in UK </a:t>
            </a:r>
            <a:r>
              <a:rPr lang="en-IN" sz="2076" dirty="0" smtClean="0"/>
              <a:t>in 2016</a:t>
            </a:r>
            <a:endParaRPr sz="2076" dirty="0"/>
          </a:p>
        </p:txBody>
      </p:sp>
      <p:pic>
        <p:nvPicPr>
          <p:cNvPr id="753" name="The team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76400" y="1411796"/>
            <a:ext cx="5529852" cy="36636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236696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WenQuanYi Zen Hei Sharp"/>
        <a:cs typeface="WenQuanYi Zen Hei Sharp"/>
      </a:majorFont>
      <a:minorFont>
        <a:latin typeface="Arial"/>
        <a:ea typeface="WenQuanYi Zen Hei Sharp"/>
        <a:cs typeface="WenQuanYi Zen Hei Sharp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9479</TotalTime>
  <Words>411</Words>
  <Application>Microsoft Office PowerPoint</Application>
  <PresentationFormat>Экран (4:3)</PresentationFormat>
  <Paragraphs>178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Office Theme</vt:lpstr>
      <vt:lpstr>1_Office Theme</vt:lpstr>
      <vt:lpstr>New_Template4</vt:lpstr>
      <vt:lpstr>2_Office Theme</vt:lpstr>
      <vt:lpstr>IIT Bombay- Moving towards excellence in Higher Education and Research</vt:lpstr>
      <vt:lpstr>IIT Bombay Statistics</vt:lpstr>
      <vt:lpstr>Academic Units</vt:lpstr>
      <vt:lpstr>Слайд 4</vt:lpstr>
      <vt:lpstr>Слайд 5</vt:lpstr>
      <vt:lpstr>Слайд 6</vt:lpstr>
      <vt:lpstr>Publication Report</vt:lpstr>
      <vt:lpstr>Citation Report</vt:lpstr>
      <vt:lpstr>IITB Racing Team</vt:lpstr>
      <vt:lpstr>IIT Bombay is catalysing startup ecosystem in Powai</vt:lpstr>
      <vt:lpstr>Слайд 11</vt:lpstr>
      <vt:lpstr>Few of our Companies</vt:lpstr>
      <vt:lpstr>Слайд 13</vt:lpstr>
      <vt:lpstr>Energy Science and Engineering + Environmental Science and Engineering </vt:lpstr>
      <vt:lpstr>Guest House 3</vt:lpstr>
      <vt:lpstr>International Partnerships</vt:lpstr>
      <vt:lpstr>International Partnerships</vt:lpstr>
      <vt:lpstr>International Partnerships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Rusheeda</dc:creator>
  <cp:lastModifiedBy>Home-PK</cp:lastModifiedBy>
  <cp:revision>686</cp:revision>
  <dcterms:created xsi:type="dcterms:W3CDTF">2013-04-05T10:25:26Z</dcterms:created>
  <dcterms:modified xsi:type="dcterms:W3CDTF">2017-12-09T16:29:11Z</dcterms:modified>
</cp:coreProperties>
</file>