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theme/theme7.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09" r:id="rId2"/>
    <p:sldMasterId id="2147483750" r:id="rId3"/>
    <p:sldMasterId id="2147483780" r:id="rId4"/>
    <p:sldMasterId id="2147483787" r:id="rId5"/>
    <p:sldMasterId id="2147483794" r:id="rId6"/>
    <p:sldMasterId id="2147483801" r:id="rId7"/>
    <p:sldMasterId id="2147483840" r:id="rId8"/>
    <p:sldMasterId id="2147483852" r:id="rId9"/>
    <p:sldMasterId id="2147483864" r:id="rId10"/>
    <p:sldMasterId id="2147483872" r:id="rId11"/>
    <p:sldMasterId id="2147483902" r:id="rId12"/>
    <p:sldMasterId id="2147483916" r:id="rId13"/>
    <p:sldMasterId id="2147483940" r:id="rId14"/>
    <p:sldMasterId id="2147483943" r:id="rId15"/>
    <p:sldMasterId id="2147483946" r:id="rId16"/>
  </p:sldMasterIdLst>
  <p:notesMasterIdLst>
    <p:notesMasterId r:id="rId48"/>
  </p:notesMasterIdLst>
  <p:sldIdLst>
    <p:sldId id="262" r:id="rId17"/>
    <p:sldId id="301" r:id="rId18"/>
    <p:sldId id="277" r:id="rId19"/>
    <p:sldId id="289" r:id="rId20"/>
    <p:sldId id="290" r:id="rId21"/>
    <p:sldId id="309" r:id="rId22"/>
    <p:sldId id="270" r:id="rId23"/>
    <p:sldId id="312" r:id="rId24"/>
    <p:sldId id="341" r:id="rId25"/>
    <p:sldId id="342" r:id="rId26"/>
    <p:sldId id="343" r:id="rId27"/>
    <p:sldId id="318" r:id="rId28"/>
    <p:sldId id="305" r:id="rId29"/>
    <p:sldId id="337" r:id="rId30"/>
    <p:sldId id="338" r:id="rId31"/>
    <p:sldId id="332" r:id="rId32"/>
    <p:sldId id="327" r:id="rId33"/>
    <p:sldId id="339" r:id="rId34"/>
    <p:sldId id="356" r:id="rId35"/>
    <p:sldId id="357" r:id="rId36"/>
    <p:sldId id="358" r:id="rId37"/>
    <p:sldId id="348" r:id="rId38"/>
    <p:sldId id="349" r:id="rId39"/>
    <p:sldId id="350" r:id="rId40"/>
    <p:sldId id="340" r:id="rId41"/>
    <p:sldId id="298" r:id="rId42"/>
    <p:sldId id="306" r:id="rId43"/>
    <p:sldId id="320" r:id="rId44"/>
    <p:sldId id="355" r:id="rId45"/>
    <p:sldId id="354" r:id="rId46"/>
    <p:sldId id="345"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009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1350"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6FA6C-59BB-4A23-99D7-1B358A6B21C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72C5D4A8-DBD8-4D3C-ACD0-4500B7947DF3}">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IIT ROORKEE</a:t>
          </a:r>
          <a:endParaRPr lang="en-US" dirty="0"/>
        </a:p>
      </dgm:t>
    </dgm:pt>
    <dgm:pt modelId="{4C5FE816-63C8-4925-9CC1-4C48A900DD50}" type="parTrans" cxnId="{504BDD18-D634-4C14-9850-44049C2CCB6A}">
      <dgm:prSet/>
      <dgm:spPr/>
      <dgm:t>
        <a:bodyPr/>
        <a:lstStyle/>
        <a:p>
          <a:endParaRPr lang="en-US"/>
        </a:p>
      </dgm:t>
    </dgm:pt>
    <dgm:pt modelId="{79DC8218-3088-41C5-9D92-79C0A2A69698}" type="sibTrans" cxnId="{504BDD18-D634-4C14-9850-44049C2CCB6A}">
      <dgm:prSet/>
      <dgm:spPr/>
      <dgm:t>
        <a:bodyPr/>
        <a:lstStyle/>
        <a:p>
          <a:endParaRPr lang="en-US"/>
        </a:p>
      </dgm:t>
    </dgm:pt>
    <dgm:pt modelId="{6465211B-1D42-4644-B76E-9407A97B7CC6}">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C00000"/>
        </a:solidFill>
      </dgm:spPr>
      <dgm:t>
        <a:bodyPr/>
        <a:lstStyle/>
        <a:p>
          <a:r>
            <a:rPr lang="en-US" sz="1000" b="1" dirty="0" smtClean="0"/>
            <a:t>Saint Petersburg State University, Russian Academy of Sciences, Russia</a:t>
          </a:r>
          <a:endParaRPr lang="en-US" sz="1000" b="1" dirty="0"/>
        </a:p>
      </dgm:t>
    </dgm:pt>
    <dgm:pt modelId="{B652E0AB-0760-43A9-92FF-479232760D1F}" type="parTrans" cxnId="{DBD52621-4A1B-4DE0-9D91-C6C9DFFF9A8C}">
      <dgm:prSet/>
      <dgm:spPr/>
      <dgm:t>
        <a:bodyPr/>
        <a:lstStyle/>
        <a:p>
          <a:endParaRPr lang="en-US"/>
        </a:p>
      </dgm:t>
    </dgm:pt>
    <dgm:pt modelId="{367E2F5D-A127-4F63-A4F8-CFA51F2F1CA7}" type="sibTrans" cxnId="{DBD52621-4A1B-4DE0-9D91-C6C9DFFF9A8C}">
      <dgm:prSet/>
      <dgm:spPr/>
      <dgm:t>
        <a:bodyPr/>
        <a:lstStyle/>
        <a:p>
          <a:endParaRPr lang="en-US"/>
        </a:p>
      </dgm:t>
    </dgm:pt>
    <dgm:pt modelId="{9BE459A7-EEED-4B20-BACB-4BD3D9706CFB}">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err="1" smtClean="0"/>
            <a:t>Voith</a:t>
          </a:r>
          <a:r>
            <a:rPr lang="en-US" dirty="0" smtClean="0"/>
            <a:t> Hydro, </a:t>
          </a:r>
          <a:r>
            <a:rPr lang="en-US" dirty="0" err="1" smtClean="0"/>
            <a:t>Heidenheim</a:t>
          </a:r>
          <a:r>
            <a:rPr lang="en-US" dirty="0" smtClean="0"/>
            <a:t>, Germany</a:t>
          </a:r>
          <a:endParaRPr lang="en-US" dirty="0"/>
        </a:p>
      </dgm:t>
    </dgm:pt>
    <dgm:pt modelId="{1C0073AC-9418-46F0-A701-132BAE214DF3}" type="parTrans" cxnId="{BDAA3AAE-7EBF-450C-8FB4-FD9B67D8928F}">
      <dgm:prSet/>
      <dgm:spPr/>
      <dgm:t>
        <a:bodyPr/>
        <a:lstStyle/>
        <a:p>
          <a:endParaRPr lang="en-US"/>
        </a:p>
      </dgm:t>
    </dgm:pt>
    <dgm:pt modelId="{16B330CB-A8FD-44F0-8BDA-D666C80986D3}" type="sibTrans" cxnId="{BDAA3AAE-7EBF-450C-8FB4-FD9B67D8928F}">
      <dgm:prSet/>
      <dgm:spPr/>
      <dgm:t>
        <a:bodyPr/>
        <a:lstStyle/>
        <a:p>
          <a:endParaRPr lang="en-US"/>
        </a:p>
      </dgm:t>
    </dgm:pt>
    <dgm:pt modelId="{1258371F-077E-45B4-8BB4-A55F477F8CDB}">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000" dirty="0" smtClean="0"/>
            <a:t>The University of British Columbia</a:t>
          </a:r>
          <a:endParaRPr lang="en-US" sz="1000" dirty="0"/>
        </a:p>
      </dgm:t>
    </dgm:pt>
    <dgm:pt modelId="{48709E6F-C6DB-43EA-A32C-827C416307BE}" type="parTrans" cxnId="{C2A1E83F-14B2-4673-9847-B800051B8B04}">
      <dgm:prSet/>
      <dgm:spPr/>
      <dgm:t>
        <a:bodyPr/>
        <a:lstStyle/>
        <a:p>
          <a:endParaRPr lang="en-US"/>
        </a:p>
      </dgm:t>
    </dgm:pt>
    <dgm:pt modelId="{88255600-D10E-48A7-AD86-622C55891519}" type="sibTrans" cxnId="{C2A1E83F-14B2-4673-9847-B800051B8B04}">
      <dgm:prSet/>
      <dgm:spPr/>
      <dgm:t>
        <a:bodyPr/>
        <a:lstStyle/>
        <a:p>
          <a:endParaRPr lang="en-US"/>
        </a:p>
      </dgm:t>
    </dgm:pt>
    <dgm:pt modelId="{8D6C96A8-A492-445D-BEE6-0D24FEDD12DB}">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000" dirty="0" smtClean="0"/>
            <a:t>The Governors of the University of Alberta, Canada</a:t>
          </a:r>
          <a:endParaRPr lang="en-US" sz="1000" dirty="0"/>
        </a:p>
      </dgm:t>
    </dgm:pt>
    <dgm:pt modelId="{14961110-1719-4FBC-B7AC-1CB7E534C787}" type="parTrans" cxnId="{ABD0EC14-8EAD-4EF8-B128-E1049090F272}">
      <dgm:prSet/>
      <dgm:spPr/>
      <dgm:t>
        <a:bodyPr/>
        <a:lstStyle/>
        <a:p>
          <a:endParaRPr lang="en-US"/>
        </a:p>
      </dgm:t>
    </dgm:pt>
    <dgm:pt modelId="{D338CB4C-C7A2-49B5-A97D-863761B1BB35}" type="sibTrans" cxnId="{ABD0EC14-8EAD-4EF8-B128-E1049090F272}">
      <dgm:prSet/>
      <dgm:spPr/>
      <dgm:t>
        <a:bodyPr/>
        <a:lstStyle/>
        <a:p>
          <a:endParaRPr lang="en-US"/>
        </a:p>
      </dgm:t>
    </dgm:pt>
    <dgm:pt modelId="{486FBB35-D9EF-45F0-A448-5EB0FC980B9B}">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200" b="1" dirty="0" smtClean="0"/>
            <a:t>The University of Western Ontario, Canada</a:t>
          </a:r>
          <a:endParaRPr lang="en-US" sz="1200" b="1" dirty="0"/>
        </a:p>
      </dgm:t>
    </dgm:pt>
    <dgm:pt modelId="{2176516C-5013-4B47-A8D9-16EE233DAE67}" type="parTrans" cxnId="{3E812CD3-FA10-4018-AA4D-C8B591B4B04B}">
      <dgm:prSet/>
      <dgm:spPr/>
      <dgm:t>
        <a:bodyPr/>
        <a:lstStyle/>
        <a:p>
          <a:endParaRPr lang="en-US"/>
        </a:p>
      </dgm:t>
    </dgm:pt>
    <dgm:pt modelId="{6D9470DA-6A53-460C-AC73-CE04E8ADFC27}" type="sibTrans" cxnId="{3E812CD3-FA10-4018-AA4D-C8B591B4B04B}">
      <dgm:prSet/>
      <dgm:spPr/>
      <dgm:t>
        <a:bodyPr/>
        <a:lstStyle/>
        <a:p>
          <a:endParaRPr lang="en-US"/>
        </a:p>
      </dgm:t>
    </dgm:pt>
    <dgm:pt modelId="{43BA3C1B-AB0F-4A2E-B25F-39E0F2F46B61}">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000" b="0" dirty="0" err="1" smtClean="0"/>
            <a:t>Technische</a:t>
          </a:r>
          <a:r>
            <a:rPr lang="en-US" sz="1000" b="0" dirty="0" smtClean="0"/>
            <a:t> </a:t>
          </a:r>
          <a:r>
            <a:rPr lang="en-US" sz="1000" b="0" dirty="0" err="1" smtClean="0"/>
            <a:t>Universitat</a:t>
          </a:r>
          <a:r>
            <a:rPr lang="en-US" sz="1000" b="0" dirty="0" smtClean="0"/>
            <a:t> </a:t>
          </a:r>
          <a:r>
            <a:rPr lang="en-US" sz="1000" b="0" dirty="0" err="1" smtClean="0"/>
            <a:t>Munchen</a:t>
          </a:r>
          <a:r>
            <a:rPr lang="en-US" sz="1000" b="0" dirty="0" smtClean="0"/>
            <a:t> (TUM) Germany</a:t>
          </a:r>
        </a:p>
      </dgm:t>
    </dgm:pt>
    <dgm:pt modelId="{3D5518B3-5849-4C07-92AB-57B0C66D7E4A}" type="parTrans" cxnId="{36B21AB2-0A39-4A81-8E51-41A736E86D5B}">
      <dgm:prSet/>
      <dgm:spPr/>
      <dgm:t>
        <a:bodyPr/>
        <a:lstStyle/>
        <a:p>
          <a:endParaRPr lang="en-US"/>
        </a:p>
      </dgm:t>
    </dgm:pt>
    <dgm:pt modelId="{3C5AE696-332F-4330-AF06-EB11C236F4FE}" type="sibTrans" cxnId="{36B21AB2-0A39-4A81-8E51-41A736E86D5B}">
      <dgm:prSet/>
      <dgm:spPr/>
      <dgm:t>
        <a:bodyPr/>
        <a:lstStyle/>
        <a:p>
          <a:endParaRPr lang="en-US"/>
        </a:p>
      </dgm:t>
    </dgm:pt>
    <dgm:pt modelId="{7D6D4BE7-0B97-48A5-BA26-D695912D9BF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800" dirty="0" smtClean="0"/>
            <a:t>School of Technology and Architecture, Lucerne, University of Applied Sciences, HTA, Switzerland</a:t>
          </a:r>
        </a:p>
      </dgm:t>
    </dgm:pt>
    <dgm:pt modelId="{A1184372-92BF-47CD-AA31-D654A65DE876}" type="parTrans" cxnId="{7E8ACF09-BE92-4542-A778-6C71F8D6041B}">
      <dgm:prSet/>
      <dgm:spPr/>
      <dgm:t>
        <a:bodyPr/>
        <a:lstStyle/>
        <a:p>
          <a:endParaRPr lang="en-US"/>
        </a:p>
      </dgm:t>
    </dgm:pt>
    <dgm:pt modelId="{71CE9B96-F893-434D-993E-F6FC7A3D7F4E}" type="sibTrans" cxnId="{7E8ACF09-BE92-4542-A778-6C71F8D6041B}">
      <dgm:prSet/>
      <dgm:spPr/>
      <dgm:t>
        <a:bodyPr/>
        <a:lstStyle/>
        <a:p>
          <a:endParaRPr lang="en-US"/>
        </a:p>
      </dgm:t>
    </dgm:pt>
    <dgm:pt modelId="{C18E6E29-FF87-4B37-A4A8-1769D8500D5D}">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000" dirty="0" smtClean="0"/>
            <a:t>Al Baath University of Syrian Arab Republic</a:t>
          </a:r>
        </a:p>
      </dgm:t>
    </dgm:pt>
    <dgm:pt modelId="{B4B9C7F6-1948-48A0-916D-7B70DA2C8152}" type="parTrans" cxnId="{83E761BF-3EC5-430C-AD0F-69684606CB0D}">
      <dgm:prSet/>
      <dgm:spPr/>
      <dgm:t>
        <a:bodyPr/>
        <a:lstStyle/>
        <a:p>
          <a:endParaRPr lang="en-US"/>
        </a:p>
      </dgm:t>
    </dgm:pt>
    <dgm:pt modelId="{EC03376D-F8FD-4A4F-B5A3-445477581561}" type="sibTrans" cxnId="{83E761BF-3EC5-430C-AD0F-69684606CB0D}">
      <dgm:prSet/>
      <dgm:spPr/>
      <dgm:t>
        <a:bodyPr/>
        <a:lstStyle/>
        <a:p>
          <a:endParaRPr lang="en-US"/>
        </a:p>
      </dgm:t>
    </dgm:pt>
    <dgm:pt modelId="{293D7954-5A39-4D22-9C75-095BDF7B9095}">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000" dirty="0" smtClean="0"/>
            <a:t>University of </a:t>
          </a:r>
          <a:r>
            <a:rPr lang="en-US" sz="1000" dirty="0" err="1" smtClean="0"/>
            <a:t>Peradeniya</a:t>
          </a:r>
          <a:r>
            <a:rPr lang="en-US" sz="1000" dirty="0" smtClean="0"/>
            <a:t>, </a:t>
          </a:r>
          <a:r>
            <a:rPr lang="en-US" sz="1000" dirty="0" err="1" smtClean="0"/>
            <a:t>Srilanka</a:t>
          </a:r>
          <a:endParaRPr lang="en-US" sz="1000" dirty="0" smtClean="0"/>
        </a:p>
      </dgm:t>
    </dgm:pt>
    <dgm:pt modelId="{26FAC816-EC48-4617-B067-83872B601C22}" type="parTrans" cxnId="{5CC18F92-7B37-4ABC-8198-FCA6AAE76EA6}">
      <dgm:prSet/>
      <dgm:spPr/>
      <dgm:t>
        <a:bodyPr/>
        <a:lstStyle/>
        <a:p>
          <a:endParaRPr lang="en-US"/>
        </a:p>
      </dgm:t>
    </dgm:pt>
    <dgm:pt modelId="{D197C749-5608-4E86-881B-4D5D3AFA6633}" type="sibTrans" cxnId="{5CC18F92-7B37-4ABC-8198-FCA6AAE76EA6}">
      <dgm:prSet/>
      <dgm:spPr/>
      <dgm:t>
        <a:bodyPr/>
        <a:lstStyle/>
        <a:p>
          <a:endParaRPr lang="en-US"/>
        </a:p>
      </dgm:t>
    </dgm:pt>
    <dgm:pt modelId="{778BD973-F4FC-4A2E-8D9A-B247FE7115F3}">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000" dirty="0" smtClean="0"/>
            <a:t>Linkoping University (LIU) Sweden</a:t>
          </a:r>
        </a:p>
      </dgm:t>
    </dgm:pt>
    <dgm:pt modelId="{C3D2D1C9-727B-4D55-9DD7-325CA0539E44}" type="parTrans" cxnId="{2DA76EB8-17AC-465F-BFDD-0E189E2851FA}">
      <dgm:prSet/>
      <dgm:spPr/>
      <dgm:t>
        <a:bodyPr/>
        <a:lstStyle/>
        <a:p>
          <a:endParaRPr lang="en-US"/>
        </a:p>
      </dgm:t>
    </dgm:pt>
    <dgm:pt modelId="{A851868E-B72D-4BC9-A2A9-C8AFA69B9CA8}" type="sibTrans" cxnId="{2DA76EB8-17AC-465F-BFDD-0E189E2851FA}">
      <dgm:prSet/>
      <dgm:spPr/>
      <dgm:t>
        <a:bodyPr/>
        <a:lstStyle/>
        <a:p>
          <a:endParaRPr lang="en-US"/>
        </a:p>
      </dgm:t>
    </dgm:pt>
    <dgm:pt modelId="{9EE4BF5B-8BB0-4914-A1EA-949278F8D5B0}">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000" dirty="0" smtClean="0"/>
            <a:t>Lulea </a:t>
          </a:r>
          <a:r>
            <a:rPr lang="en-US" sz="1000" dirty="0" err="1" smtClean="0"/>
            <a:t>Tekniska</a:t>
          </a:r>
          <a:r>
            <a:rPr lang="en-US" sz="1000" dirty="0" smtClean="0"/>
            <a:t> </a:t>
          </a:r>
          <a:r>
            <a:rPr lang="en-US" sz="1000" dirty="0" err="1" smtClean="0"/>
            <a:t>Universitet</a:t>
          </a:r>
          <a:r>
            <a:rPr lang="en-US" sz="1000" dirty="0" smtClean="0"/>
            <a:t> (LTU) Sweden</a:t>
          </a:r>
          <a:endParaRPr lang="en-US" sz="1000" dirty="0"/>
        </a:p>
      </dgm:t>
    </dgm:pt>
    <dgm:pt modelId="{D560EBB9-C74C-4DE7-93DB-BFF24BE8659B}" type="parTrans" cxnId="{9EA39996-E350-4DBA-A8C6-3DBBB06419FA}">
      <dgm:prSet/>
      <dgm:spPr/>
      <dgm:t>
        <a:bodyPr/>
        <a:lstStyle/>
        <a:p>
          <a:endParaRPr lang="en-US"/>
        </a:p>
      </dgm:t>
    </dgm:pt>
    <dgm:pt modelId="{40994EC2-0725-4738-B58F-C024E1042E6F}" type="sibTrans" cxnId="{9EA39996-E350-4DBA-A8C6-3DBBB06419FA}">
      <dgm:prSet/>
      <dgm:spPr/>
      <dgm:t>
        <a:bodyPr/>
        <a:lstStyle/>
        <a:p>
          <a:endParaRPr lang="en-US"/>
        </a:p>
      </dgm:t>
    </dgm:pt>
    <dgm:pt modelId="{56511DCB-07FF-48DC-A7E7-272A9C1E3725}">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000" dirty="0" smtClean="0"/>
            <a:t>Cardiff University, Cardiff, United Kingdom</a:t>
          </a:r>
        </a:p>
      </dgm:t>
    </dgm:pt>
    <dgm:pt modelId="{AAB8F66F-69CE-41DF-BE6E-1F06D984DDF5}" type="parTrans" cxnId="{3A0611DE-41B2-4044-9ABB-44B2CFC79396}">
      <dgm:prSet/>
      <dgm:spPr/>
      <dgm:t>
        <a:bodyPr/>
        <a:lstStyle/>
        <a:p>
          <a:endParaRPr lang="en-US"/>
        </a:p>
      </dgm:t>
    </dgm:pt>
    <dgm:pt modelId="{BED40C88-972B-4B9D-B883-1B839A728490}" type="sibTrans" cxnId="{3A0611DE-41B2-4044-9ABB-44B2CFC79396}">
      <dgm:prSet/>
      <dgm:spPr/>
      <dgm:t>
        <a:bodyPr/>
        <a:lstStyle/>
        <a:p>
          <a:endParaRPr lang="en-US"/>
        </a:p>
      </dgm:t>
    </dgm:pt>
    <dgm:pt modelId="{329A1038-CA96-4211-AC3D-29CFECDF567E}">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000" dirty="0" smtClean="0"/>
            <a:t>Institute of Engineering, </a:t>
          </a:r>
          <a:r>
            <a:rPr lang="en-US" sz="1000" dirty="0" err="1" smtClean="0"/>
            <a:t>Tribhuvan</a:t>
          </a:r>
          <a:r>
            <a:rPr lang="en-US" sz="1000" dirty="0" smtClean="0"/>
            <a:t> University</a:t>
          </a:r>
        </a:p>
      </dgm:t>
    </dgm:pt>
    <dgm:pt modelId="{BF353251-D920-4895-A989-7B1620BA86F3}" type="parTrans" cxnId="{26C0E8CB-5DBC-4F20-AAAB-015C854CD435}">
      <dgm:prSet/>
      <dgm:spPr/>
      <dgm:t>
        <a:bodyPr/>
        <a:lstStyle/>
        <a:p>
          <a:endParaRPr lang="en-US"/>
        </a:p>
      </dgm:t>
    </dgm:pt>
    <dgm:pt modelId="{0AF86AFC-4413-49AD-A984-5666686829B1}" type="sibTrans" cxnId="{26C0E8CB-5DBC-4F20-AAAB-015C854CD435}">
      <dgm:prSet/>
      <dgm:spPr/>
      <dgm:t>
        <a:bodyPr/>
        <a:lstStyle/>
        <a:p>
          <a:endParaRPr lang="en-US"/>
        </a:p>
      </dgm:t>
    </dgm:pt>
    <dgm:pt modelId="{C074B0F3-A941-435E-9559-00315FB95A50}" type="pres">
      <dgm:prSet presAssocID="{3886FA6C-59BB-4A23-99D7-1B358A6B21C3}" presName="composite" presStyleCnt="0">
        <dgm:presLayoutVars>
          <dgm:chMax val="1"/>
          <dgm:dir/>
          <dgm:resizeHandles val="exact"/>
        </dgm:presLayoutVars>
      </dgm:prSet>
      <dgm:spPr/>
      <dgm:t>
        <a:bodyPr/>
        <a:lstStyle/>
        <a:p>
          <a:endParaRPr lang="en-US"/>
        </a:p>
      </dgm:t>
    </dgm:pt>
    <dgm:pt modelId="{728A7DFD-4DCE-40F8-B7B5-A67C3E9C1AC5}" type="pres">
      <dgm:prSet presAssocID="{3886FA6C-59BB-4A23-99D7-1B358A6B21C3}" presName="radial" presStyleCnt="0">
        <dgm:presLayoutVars>
          <dgm:animLvl val="ctr"/>
        </dgm:presLayoutVars>
      </dgm:prSet>
      <dgm:spPr/>
    </dgm:pt>
    <dgm:pt modelId="{49D1D52F-2A1F-4C57-8FE0-EDD6ACFAD51D}" type="pres">
      <dgm:prSet presAssocID="{72C5D4A8-DBD8-4D3C-ACD0-4500B7947DF3}" presName="centerShape" presStyleLbl="vennNode1" presStyleIdx="0" presStyleCnt="14" custScaleX="97236" custScaleY="91250" custLinFactNeighborX="-2445" custLinFactNeighborY="-2016"/>
      <dgm:spPr/>
      <dgm:t>
        <a:bodyPr/>
        <a:lstStyle/>
        <a:p>
          <a:endParaRPr lang="en-US"/>
        </a:p>
      </dgm:t>
    </dgm:pt>
    <dgm:pt modelId="{458B8762-0CC2-4881-B31C-940717A212A7}" type="pres">
      <dgm:prSet presAssocID="{6465211B-1D42-4644-B76E-9407A97B7CC6}" presName="node" presStyleLbl="vennNode1" presStyleIdx="1" presStyleCnt="14" custRadScaleRad="101047" custRadScaleInc="5908">
        <dgm:presLayoutVars>
          <dgm:bulletEnabled val="1"/>
        </dgm:presLayoutVars>
      </dgm:prSet>
      <dgm:spPr/>
      <dgm:t>
        <a:bodyPr/>
        <a:lstStyle/>
        <a:p>
          <a:endParaRPr lang="en-US"/>
        </a:p>
      </dgm:t>
    </dgm:pt>
    <dgm:pt modelId="{36D98714-139A-47D7-9AF8-F334AD2921BC}" type="pres">
      <dgm:prSet presAssocID="{43BA3C1B-AB0F-4A2E-B25F-39E0F2F46B61}" presName="node" presStyleLbl="vennNode1" presStyleIdx="2" presStyleCnt="14" custRadScaleRad="108797" custRadScaleInc="13526">
        <dgm:presLayoutVars>
          <dgm:bulletEnabled val="1"/>
        </dgm:presLayoutVars>
      </dgm:prSet>
      <dgm:spPr/>
      <dgm:t>
        <a:bodyPr/>
        <a:lstStyle/>
        <a:p>
          <a:endParaRPr lang="en-US"/>
        </a:p>
      </dgm:t>
    </dgm:pt>
    <dgm:pt modelId="{62FCCE4A-1A19-4678-A040-108BAF00E5FA}" type="pres">
      <dgm:prSet presAssocID="{9BE459A7-EEED-4B20-BACB-4BD3D9706CFB}" presName="node" presStyleLbl="vennNode1" presStyleIdx="3" presStyleCnt="14" custRadScaleRad="109318" custRadScaleInc="10340">
        <dgm:presLayoutVars>
          <dgm:bulletEnabled val="1"/>
        </dgm:presLayoutVars>
      </dgm:prSet>
      <dgm:spPr/>
      <dgm:t>
        <a:bodyPr/>
        <a:lstStyle/>
        <a:p>
          <a:endParaRPr lang="en-US"/>
        </a:p>
      </dgm:t>
    </dgm:pt>
    <dgm:pt modelId="{F7EE8BF3-C60E-4108-84B7-F7811F878449}" type="pres">
      <dgm:prSet presAssocID="{7D6D4BE7-0B97-48A5-BA26-D695912D9BFA}" presName="node" presStyleLbl="vennNode1" presStyleIdx="4" presStyleCnt="14" custRadScaleRad="111198" custRadScaleInc="11804">
        <dgm:presLayoutVars>
          <dgm:bulletEnabled val="1"/>
        </dgm:presLayoutVars>
      </dgm:prSet>
      <dgm:spPr/>
      <dgm:t>
        <a:bodyPr/>
        <a:lstStyle/>
        <a:p>
          <a:endParaRPr lang="en-US"/>
        </a:p>
      </dgm:t>
    </dgm:pt>
    <dgm:pt modelId="{BA9E4529-E7D2-4E67-B7B0-9D9670A7F4B1}" type="pres">
      <dgm:prSet presAssocID="{1258371F-077E-45B4-8BB4-A55F477F8CDB}" presName="node" presStyleLbl="vennNode1" presStyleIdx="5" presStyleCnt="14" custRadScaleRad="117187" custRadScaleInc="10299">
        <dgm:presLayoutVars>
          <dgm:bulletEnabled val="1"/>
        </dgm:presLayoutVars>
      </dgm:prSet>
      <dgm:spPr/>
      <dgm:t>
        <a:bodyPr/>
        <a:lstStyle/>
        <a:p>
          <a:endParaRPr lang="en-US"/>
        </a:p>
      </dgm:t>
    </dgm:pt>
    <dgm:pt modelId="{4914B20B-4060-4B27-A700-566D9810C4A9}" type="pres">
      <dgm:prSet presAssocID="{329A1038-CA96-4211-AC3D-29CFECDF567E}" presName="node" presStyleLbl="vennNode1" presStyleIdx="6" presStyleCnt="14" custRadScaleRad="119356" custRadScaleInc="-7058">
        <dgm:presLayoutVars>
          <dgm:bulletEnabled val="1"/>
        </dgm:presLayoutVars>
      </dgm:prSet>
      <dgm:spPr/>
      <dgm:t>
        <a:bodyPr/>
        <a:lstStyle/>
        <a:p>
          <a:endParaRPr lang="en-US"/>
        </a:p>
      </dgm:t>
    </dgm:pt>
    <dgm:pt modelId="{1C1A190B-2BF8-4F05-9830-26351BF19067}" type="pres">
      <dgm:prSet presAssocID="{56511DCB-07FF-48DC-A7E7-272A9C1E3725}" presName="node" presStyleLbl="vennNode1" presStyleIdx="7" presStyleCnt="14" custRadScaleRad="109700" custRadScaleInc="-3606">
        <dgm:presLayoutVars>
          <dgm:bulletEnabled val="1"/>
        </dgm:presLayoutVars>
      </dgm:prSet>
      <dgm:spPr/>
      <dgm:t>
        <a:bodyPr/>
        <a:lstStyle/>
        <a:p>
          <a:endParaRPr lang="en-US"/>
        </a:p>
      </dgm:t>
    </dgm:pt>
    <dgm:pt modelId="{04C6F2C0-49A8-470B-A02C-053EDB2240C4}" type="pres">
      <dgm:prSet presAssocID="{9EE4BF5B-8BB0-4914-A1EA-949278F8D5B0}" presName="node" presStyleLbl="vennNode1" presStyleIdx="8" presStyleCnt="14" custRadScaleRad="109165" custRadScaleInc="-364">
        <dgm:presLayoutVars>
          <dgm:bulletEnabled val="1"/>
        </dgm:presLayoutVars>
      </dgm:prSet>
      <dgm:spPr/>
      <dgm:t>
        <a:bodyPr/>
        <a:lstStyle/>
        <a:p>
          <a:endParaRPr lang="en-US"/>
        </a:p>
      </dgm:t>
    </dgm:pt>
    <dgm:pt modelId="{1F242116-7A36-4D09-8990-56982CB2ED36}" type="pres">
      <dgm:prSet presAssocID="{778BD973-F4FC-4A2E-8D9A-B247FE7115F3}" presName="node" presStyleLbl="vennNode1" presStyleIdx="9" presStyleCnt="14" custRadScaleRad="115254" custRadScaleInc="8688">
        <dgm:presLayoutVars>
          <dgm:bulletEnabled val="1"/>
        </dgm:presLayoutVars>
      </dgm:prSet>
      <dgm:spPr/>
      <dgm:t>
        <a:bodyPr/>
        <a:lstStyle/>
        <a:p>
          <a:endParaRPr lang="en-US"/>
        </a:p>
      </dgm:t>
    </dgm:pt>
    <dgm:pt modelId="{0D7CC55F-7D14-491B-B1B4-59CB532B0E8D}" type="pres">
      <dgm:prSet presAssocID="{293D7954-5A39-4D22-9C75-095BDF7B9095}" presName="node" presStyleLbl="vennNode1" presStyleIdx="10" presStyleCnt="14" custRadScaleRad="114652" custRadScaleInc="8637">
        <dgm:presLayoutVars>
          <dgm:bulletEnabled val="1"/>
        </dgm:presLayoutVars>
      </dgm:prSet>
      <dgm:spPr/>
      <dgm:t>
        <a:bodyPr/>
        <a:lstStyle/>
        <a:p>
          <a:endParaRPr lang="en-US"/>
        </a:p>
      </dgm:t>
    </dgm:pt>
    <dgm:pt modelId="{B94FC3EE-148D-4DFE-9954-C4B138811EBC}" type="pres">
      <dgm:prSet presAssocID="{C18E6E29-FF87-4B37-A4A8-1769D8500D5D}" presName="node" presStyleLbl="vennNode1" presStyleIdx="11" presStyleCnt="14" custRadScaleRad="116888" custRadScaleInc="364">
        <dgm:presLayoutVars>
          <dgm:bulletEnabled val="1"/>
        </dgm:presLayoutVars>
      </dgm:prSet>
      <dgm:spPr/>
      <dgm:t>
        <a:bodyPr/>
        <a:lstStyle/>
        <a:p>
          <a:endParaRPr lang="en-US"/>
        </a:p>
      </dgm:t>
    </dgm:pt>
    <dgm:pt modelId="{D963E31C-D908-4CE8-8D03-78F9CD1A5BCC}" type="pres">
      <dgm:prSet presAssocID="{8D6C96A8-A492-445D-BEE6-0D24FEDD12DB}" presName="node" presStyleLbl="vennNode1" presStyleIdx="12" presStyleCnt="14" custRadScaleRad="119470" custRadScaleInc="990">
        <dgm:presLayoutVars>
          <dgm:bulletEnabled val="1"/>
        </dgm:presLayoutVars>
      </dgm:prSet>
      <dgm:spPr/>
      <dgm:t>
        <a:bodyPr/>
        <a:lstStyle/>
        <a:p>
          <a:endParaRPr lang="en-US"/>
        </a:p>
      </dgm:t>
    </dgm:pt>
    <dgm:pt modelId="{6C4C725C-81E6-4583-B70A-85153378CD04}" type="pres">
      <dgm:prSet presAssocID="{486FBB35-D9EF-45F0-A448-5EB0FC980B9B}" presName="node" presStyleLbl="vennNode1" presStyleIdx="13" presStyleCnt="14" custRadScaleRad="109805" custRadScaleInc="-276">
        <dgm:presLayoutVars>
          <dgm:bulletEnabled val="1"/>
        </dgm:presLayoutVars>
      </dgm:prSet>
      <dgm:spPr/>
      <dgm:t>
        <a:bodyPr/>
        <a:lstStyle/>
        <a:p>
          <a:endParaRPr lang="en-US"/>
        </a:p>
      </dgm:t>
    </dgm:pt>
  </dgm:ptLst>
  <dgm:cxnLst>
    <dgm:cxn modelId="{5CC18F92-7B37-4ABC-8198-FCA6AAE76EA6}" srcId="{72C5D4A8-DBD8-4D3C-ACD0-4500B7947DF3}" destId="{293D7954-5A39-4D22-9C75-095BDF7B9095}" srcOrd="9" destOrd="0" parTransId="{26FAC816-EC48-4617-B067-83872B601C22}" sibTransId="{D197C749-5608-4E86-881B-4D5D3AFA6633}"/>
    <dgm:cxn modelId="{ECEC0A25-DB0D-4DB3-9D1A-A995097BC1BC}" type="presOf" srcId="{3886FA6C-59BB-4A23-99D7-1B358A6B21C3}" destId="{C074B0F3-A941-435E-9559-00315FB95A50}" srcOrd="0" destOrd="0" presId="urn:microsoft.com/office/officeart/2005/8/layout/radial3"/>
    <dgm:cxn modelId="{9EA39996-E350-4DBA-A8C6-3DBBB06419FA}" srcId="{72C5D4A8-DBD8-4D3C-ACD0-4500B7947DF3}" destId="{9EE4BF5B-8BB0-4914-A1EA-949278F8D5B0}" srcOrd="7" destOrd="0" parTransId="{D560EBB9-C74C-4DE7-93DB-BFF24BE8659B}" sibTransId="{40994EC2-0725-4738-B58F-C024E1042E6F}"/>
    <dgm:cxn modelId="{504BDD18-D634-4C14-9850-44049C2CCB6A}" srcId="{3886FA6C-59BB-4A23-99D7-1B358A6B21C3}" destId="{72C5D4A8-DBD8-4D3C-ACD0-4500B7947DF3}" srcOrd="0" destOrd="0" parTransId="{4C5FE816-63C8-4925-9CC1-4C48A900DD50}" sibTransId="{79DC8218-3088-41C5-9D92-79C0A2A69698}"/>
    <dgm:cxn modelId="{BDAA3AAE-7EBF-450C-8FB4-FD9B67D8928F}" srcId="{72C5D4A8-DBD8-4D3C-ACD0-4500B7947DF3}" destId="{9BE459A7-EEED-4B20-BACB-4BD3D9706CFB}" srcOrd="2" destOrd="0" parTransId="{1C0073AC-9418-46F0-A701-132BAE214DF3}" sibTransId="{16B330CB-A8FD-44F0-8BDA-D666C80986D3}"/>
    <dgm:cxn modelId="{5E7BCF1B-5F49-4B3E-BC58-9EC046EDC323}" type="presOf" srcId="{8D6C96A8-A492-445D-BEE6-0D24FEDD12DB}" destId="{D963E31C-D908-4CE8-8D03-78F9CD1A5BCC}" srcOrd="0" destOrd="0" presId="urn:microsoft.com/office/officeart/2005/8/layout/radial3"/>
    <dgm:cxn modelId="{2DA76EB8-17AC-465F-BFDD-0E189E2851FA}" srcId="{72C5D4A8-DBD8-4D3C-ACD0-4500B7947DF3}" destId="{778BD973-F4FC-4A2E-8D9A-B247FE7115F3}" srcOrd="8" destOrd="0" parTransId="{C3D2D1C9-727B-4D55-9DD7-325CA0539E44}" sibTransId="{A851868E-B72D-4BC9-A2A9-C8AFA69B9CA8}"/>
    <dgm:cxn modelId="{C2A1E83F-14B2-4673-9847-B800051B8B04}" srcId="{72C5D4A8-DBD8-4D3C-ACD0-4500B7947DF3}" destId="{1258371F-077E-45B4-8BB4-A55F477F8CDB}" srcOrd="4" destOrd="0" parTransId="{48709E6F-C6DB-43EA-A32C-827C416307BE}" sibTransId="{88255600-D10E-48A7-AD86-622C55891519}"/>
    <dgm:cxn modelId="{26C0E8CB-5DBC-4F20-AAAB-015C854CD435}" srcId="{72C5D4A8-DBD8-4D3C-ACD0-4500B7947DF3}" destId="{329A1038-CA96-4211-AC3D-29CFECDF567E}" srcOrd="5" destOrd="0" parTransId="{BF353251-D920-4895-A989-7B1620BA86F3}" sibTransId="{0AF86AFC-4413-49AD-A984-5666686829B1}"/>
    <dgm:cxn modelId="{D191D840-FACB-45BE-9587-B738B0A80E2A}" type="presOf" srcId="{486FBB35-D9EF-45F0-A448-5EB0FC980B9B}" destId="{6C4C725C-81E6-4583-B70A-85153378CD04}" srcOrd="0" destOrd="0" presId="urn:microsoft.com/office/officeart/2005/8/layout/radial3"/>
    <dgm:cxn modelId="{6AFE3E1A-BD01-4187-A66E-7ABEF6CA36AC}" type="presOf" srcId="{72C5D4A8-DBD8-4D3C-ACD0-4500B7947DF3}" destId="{49D1D52F-2A1F-4C57-8FE0-EDD6ACFAD51D}" srcOrd="0" destOrd="0" presId="urn:microsoft.com/office/officeart/2005/8/layout/radial3"/>
    <dgm:cxn modelId="{51AB3416-6C4C-402A-B0DD-1C78DD27E003}" type="presOf" srcId="{778BD973-F4FC-4A2E-8D9A-B247FE7115F3}" destId="{1F242116-7A36-4D09-8990-56982CB2ED36}" srcOrd="0" destOrd="0" presId="urn:microsoft.com/office/officeart/2005/8/layout/radial3"/>
    <dgm:cxn modelId="{BDBC1AE6-255B-439A-8BD5-FB7A62286FDC}" type="presOf" srcId="{56511DCB-07FF-48DC-A7E7-272A9C1E3725}" destId="{1C1A190B-2BF8-4F05-9830-26351BF19067}" srcOrd="0" destOrd="0" presId="urn:microsoft.com/office/officeart/2005/8/layout/radial3"/>
    <dgm:cxn modelId="{DBD52621-4A1B-4DE0-9D91-C6C9DFFF9A8C}" srcId="{72C5D4A8-DBD8-4D3C-ACD0-4500B7947DF3}" destId="{6465211B-1D42-4644-B76E-9407A97B7CC6}" srcOrd="0" destOrd="0" parTransId="{B652E0AB-0760-43A9-92FF-479232760D1F}" sibTransId="{367E2F5D-A127-4F63-A4F8-CFA51F2F1CA7}"/>
    <dgm:cxn modelId="{92A44A34-13D9-4925-A279-DC02E73D469E}" type="presOf" srcId="{329A1038-CA96-4211-AC3D-29CFECDF567E}" destId="{4914B20B-4060-4B27-A700-566D9810C4A9}" srcOrd="0" destOrd="0" presId="urn:microsoft.com/office/officeart/2005/8/layout/radial3"/>
    <dgm:cxn modelId="{91EA27E2-6C7F-4EF9-A4E4-A595EEF498C9}" type="presOf" srcId="{6465211B-1D42-4644-B76E-9407A97B7CC6}" destId="{458B8762-0CC2-4881-B31C-940717A212A7}" srcOrd="0" destOrd="0" presId="urn:microsoft.com/office/officeart/2005/8/layout/radial3"/>
    <dgm:cxn modelId="{4051995B-4523-4480-9238-2D80DFDA9548}" type="presOf" srcId="{1258371F-077E-45B4-8BB4-A55F477F8CDB}" destId="{BA9E4529-E7D2-4E67-B7B0-9D9670A7F4B1}" srcOrd="0" destOrd="0" presId="urn:microsoft.com/office/officeart/2005/8/layout/radial3"/>
    <dgm:cxn modelId="{57D37141-A076-4424-8E8C-563C6FFC9400}" type="presOf" srcId="{293D7954-5A39-4D22-9C75-095BDF7B9095}" destId="{0D7CC55F-7D14-491B-B1B4-59CB532B0E8D}" srcOrd="0" destOrd="0" presId="urn:microsoft.com/office/officeart/2005/8/layout/radial3"/>
    <dgm:cxn modelId="{3A0611DE-41B2-4044-9ABB-44B2CFC79396}" srcId="{72C5D4A8-DBD8-4D3C-ACD0-4500B7947DF3}" destId="{56511DCB-07FF-48DC-A7E7-272A9C1E3725}" srcOrd="6" destOrd="0" parTransId="{AAB8F66F-69CE-41DF-BE6E-1F06D984DDF5}" sibTransId="{BED40C88-972B-4B9D-B883-1B839A728490}"/>
    <dgm:cxn modelId="{6055EE66-2F9B-4260-B57E-B2A9E9EABC74}" type="presOf" srcId="{7D6D4BE7-0B97-48A5-BA26-D695912D9BFA}" destId="{F7EE8BF3-C60E-4108-84B7-F7811F878449}" srcOrd="0" destOrd="0" presId="urn:microsoft.com/office/officeart/2005/8/layout/radial3"/>
    <dgm:cxn modelId="{36B21AB2-0A39-4A81-8E51-41A736E86D5B}" srcId="{72C5D4A8-DBD8-4D3C-ACD0-4500B7947DF3}" destId="{43BA3C1B-AB0F-4A2E-B25F-39E0F2F46B61}" srcOrd="1" destOrd="0" parTransId="{3D5518B3-5849-4C07-92AB-57B0C66D7E4A}" sibTransId="{3C5AE696-332F-4330-AF06-EB11C236F4FE}"/>
    <dgm:cxn modelId="{7E8ACF09-BE92-4542-A778-6C71F8D6041B}" srcId="{72C5D4A8-DBD8-4D3C-ACD0-4500B7947DF3}" destId="{7D6D4BE7-0B97-48A5-BA26-D695912D9BFA}" srcOrd="3" destOrd="0" parTransId="{A1184372-92BF-47CD-AA31-D654A65DE876}" sibTransId="{71CE9B96-F893-434D-993E-F6FC7A3D7F4E}"/>
    <dgm:cxn modelId="{BFB97CB7-F3F5-46A2-AB83-FE7CABC4DC78}" type="presOf" srcId="{9EE4BF5B-8BB0-4914-A1EA-949278F8D5B0}" destId="{04C6F2C0-49A8-470B-A02C-053EDB2240C4}" srcOrd="0" destOrd="0" presId="urn:microsoft.com/office/officeart/2005/8/layout/radial3"/>
    <dgm:cxn modelId="{DC030C6A-4C15-4544-9BB9-546292E7B126}" type="presOf" srcId="{43BA3C1B-AB0F-4A2E-B25F-39E0F2F46B61}" destId="{36D98714-139A-47D7-9AF8-F334AD2921BC}" srcOrd="0" destOrd="0" presId="urn:microsoft.com/office/officeart/2005/8/layout/radial3"/>
    <dgm:cxn modelId="{3E812CD3-FA10-4018-AA4D-C8B591B4B04B}" srcId="{72C5D4A8-DBD8-4D3C-ACD0-4500B7947DF3}" destId="{486FBB35-D9EF-45F0-A448-5EB0FC980B9B}" srcOrd="12" destOrd="0" parTransId="{2176516C-5013-4B47-A8D9-16EE233DAE67}" sibTransId="{6D9470DA-6A53-460C-AC73-CE04E8ADFC27}"/>
    <dgm:cxn modelId="{4FAA2874-F873-444F-8B2B-5D2CF7CE329D}" type="presOf" srcId="{C18E6E29-FF87-4B37-A4A8-1769D8500D5D}" destId="{B94FC3EE-148D-4DFE-9954-C4B138811EBC}" srcOrd="0" destOrd="0" presId="urn:microsoft.com/office/officeart/2005/8/layout/radial3"/>
    <dgm:cxn modelId="{83E761BF-3EC5-430C-AD0F-69684606CB0D}" srcId="{72C5D4A8-DBD8-4D3C-ACD0-4500B7947DF3}" destId="{C18E6E29-FF87-4B37-A4A8-1769D8500D5D}" srcOrd="10" destOrd="0" parTransId="{B4B9C7F6-1948-48A0-916D-7B70DA2C8152}" sibTransId="{EC03376D-F8FD-4A4F-B5A3-445477581561}"/>
    <dgm:cxn modelId="{ABD0EC14-8EAD-4EF8-B128-E1049090F272}" srcId="{72C5D4A8-DBD8-4D3C-ACD0-4500B7947DF3}" destId="{8D6C96A8-A492-445D-BEE6-0D24FEDD12DB}" srcOrd="11" destOrd="0" parTransId="{14961110-1719-4FBC-B7AC-1CB7E534C787}" sibTransId="{D338CB4C-C7A2-49B5-A97D-863761B1BB35}"/>
    <dgm:cxn modelId="{96D36D5A-0851-41F7-A133-A67C51B1D365}" type="presOf" srcId="{9BE459A7-EEED-4B20-BACB-4BD3D9706CFB}" destId="{62FCCE4A-1A19-4678-A040-108BAF00E5FA}" srcOrd="0" destOrd="0" presId="urn:microsoft.com/office/officeart/2005/8/layout/radial3"/>
    <dgm:cxn modelId="{0D4A7478-0B86-416D-9A94-2CB6BE296424}" type="presParOf" srcId="{C074B0F3-A941-435E-9559-00315FB95A50}" destId="{728A7DFD-4DCE-40F8-B7B5-A67C3E9C1AC5}" srcOrd="0" destOrd="0" presId="urn:microsoft.com/office/officeart/2005/8/layout/radial3"/>
    <dgm:cxn modelId="{DD960040-7960-4B69-9F92-A2C5567320CF}" type="presParOf" srcId="{728A7DFD-4DCE-40F8-B7B5-A67C3E9C1AC5}" destId="{49D1D52F-2A1F-4C57-8FE0-EDD6ACFAD51D}" srcOrd="0" destOrd="0" presId="urn:microsoft.com/office/officeart/2005/8/layout/radial3"/>
    <dgm:cxn modelId="{E61795E5-C2A6-4100-B3DB-4F7C3FE01642}" type="presParOf" srcId="{728A7DFD-4DCE-40F8-B7B5-A67C3E9C1AC5}" destId="{458B8762-0CC2-4881-B31C-940717A212A7}" srcOrd="1" destOrd="0" presId="urn:microsoft.com/office/officeart/2005/8/layout/radial3"/>
    <dgm:cxn modelId="{8A3C1912-DFD2-4913-A69F-5A069C35F334}" type="presParOf" srcId="{728A7DFD-4DCE-40F8-B7B5-A67C3E9C1AC5}" destId="{36D98714-139A-47D7-9AF8-F334AD2921BC}" srcOrd="2" destOrd="0" presId="urn:microsoft.com/office/officeart/2005/8/layout/radial3"/>
    <dgm:cxn modelId="{07B3BEB1-FAA7-4DDB-B428-93BDCC19EF11}" type="presParOf" srcId="{728A7DFD-4DCE-40F8-B7B5-A67C3E9C1AC5}" destId="{62FCCE4A-1A19-4678-A040-108BAF00E5FA}" srcOrd="3" destOrd="0" presId="urn:microsoft.com/office/officeart/2005/8/layout/radial3"/>
    <dgm:cxn modelId="{E333BF3E-EDCB-48AE-A1F5-037E200CDAF9}" type="presParOf" srcId="{728A7DFD-4DCE-40F8-B7B5-A67C3E9C1AC5}" destId="{F7EE8BF3-C60E-4108-84B7-F7811F878449}" srcOrd="4" destOrd="0" presId="urn:microsoft.com/office/officeart/2005/8/layout/radial3"/>
    <dgm:cxn modelId="{362441F0-A53E-4F03-89AB-8CBD654D3855}" type="presParOf" srcId="{728A7DFD-4DCE-40F8-B7B5-A67C3E9C1AC5}" destId="{BA9E4529-E7D2-4E67-B7B0-9D9670A7F4B1}" srcOrd="5" destOrd="0" presId="urn:microsoft.com/office/officeart/2005/8/layout/radial3"/>
    <dgm:cxn modelId="{03148932-92A2-4457-A798-0E11777E30C4}" type="presParOf" srcId="{728A7DFD-4DCE-40F8-B7B5-A67C3E9C1AC5}" destId="{4914B20B-4060-4B27-A700-566D9810C4A9}" srcOrd="6" destOrd="0" presId="urn:microsoft.com/office/officeart/2005/8/layout/radial3"/>
    <dgm:cxn modelId="{535B69C3-D7C9-4811-8788-B5F65DA51A43}" type="presParOf" srcId="{728A7DFD-4DCE-40F8-B7B5-A67C3E9C1AC5}" destId="{1C1A190B-2BF8-4F05-9830-26351BF19067}" srcOrd="7" destOrd="0" presId="urn:microsoft.com/office/officeart/2005/8/layout/radial3"/>
    <dgm:cxn modelId="{E3D9B8BC-C3D0-4764-9B3C-577E3906EE09}" type="presParOf" srcId="{728A7DFD-4DCE-40F8-B7B5-A67C3E9C1AC5}" destId="{04C6F2C0-49A8-470B-A02C-053EDB2240C4}" srcOrd="8" destOrd="0" presId="urn:microsoft.com/office/officeart/2005/8/layout/radial3"/>
    <dgm:cxn modelId="{4D2BCE70-55CC-40D4-AE05-6455E27D4816}" type="presParOf" srcId="{728A7DFD-4DCE-40F8-B7B5-A67C3E9C1AC5}" destId="{1F242116-7A36-4D09-8990-56982CB2ED36}" srcOrd="9" destOrd="0" presId="urn:microsoft.com/office/officeart/2005/8/layout/radial3"/>
    <dgm:cxn modelId="{2A963395-98B1-462D-8FFA-1C65A28CA6B9}" type="presParOf" srcId="{728A7DFD-4DCE-40F8-B7B5-A67C3E9C1AC5}" destId="{0D7CC55F-7D14-491B-B1B4-59CB532B0E8D}" srcOrd="10" destOrd="0" presId="urn:microsoft.com/office/officeart/2005/8/layout/radial3"/>
    <dgm:cxn modelId="{6BBEDD79-E978-429B-8BC0-E6052E454064}" type="presParOf" srcId="{728A7DFD-4DCE-40F8-B7B5-A67C3E9C1AC5}" destId="{B94FC3EE-148D-4DFE-9954-C4B138811EBC}" srcOrd="11" destOrd="0" presId="urn:microsoft.com/office/officeart/2005/8/layout/radial3"/>
    <dgm:cxn modelId="{327D1BB9-C093-41E5-A950-1AB7023C1A55}" type="presParOf" srcId="{728A7DFD-4DCE-40F8-B7B5-A67C3E9C1AC5}" destId="{D963E31C-D908-4CE8-8D03-78F9CD1A5BCC}" srcOrd="12" destOrd="0" presId="urn:microsoft.com/office/officeart/2005/8/layout/radial3"/>
    <dgm:cxn modelId="{373B78A8-17D7-4860-882A-08F8221E768B}" type="presParOf" srcId="{728A7DFD-4DCE-40F8-B7B5-A67C3E9C1AC5}" destId="{6C4C725C-81E6-4583-B70A-85153378CD04}" srcOrd="13"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D1D52F-2A1F-4C57-8FE0-EDD6ACFAD51D}">
      <dsp:nvSpPr>
        <dsp:cNvPr id="0" name=""/>
        <dsp:cNvSpPr/>
      </dsp:nvSpPr>
      <dsp:spPr>
        <a:xfrm>
          <a:off x="2286018" y="1523999"/>
          <a:ext cx="2460119" cy="2308671"/>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IIT ROORKEE</a:t>
          </a:r>
          <a:endParaRPr lang="en-US" sz="3300" kern="1200" dirty="0"/>
        </a:p>
      </dsp:txBody>
      <dsp:txXfrm>
        <a:off x="2286018" y="1523999"/>
        <a:ext cx="2460119" cy="2308671"/>
      </dsp:txXfrm>
    </dsp:sp>
    <dsp:sp modelId="{458B8762-0CC2-4881-B31C-940717A212A7}">
      <dsp:nvSpPr>
        <dsp:cNvPr id="0" name=""/>
        <dsp:cNvSpPr/>
      </dsp:nvSpPr>
      <dsp:spPr>
        <a:xfrm>
          <a:off x="3048003" y="0"/>
          <a:ext cx="1265025" cy="1265025"/>
        </a:xfrm>
        <a:prstGeom prst="ellipse">
          <a:avLst/>
        </a:prstGeom>
        <a:solidFill>
          <a:srgbClr val="C00000"/>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Saint Petersburg State University, Russian Academy of Sciences, Russia</a:t>
          </a:r>
          <a:endParaRPr lang="en-US" sz="1000" b="1" kern="1200" dirty="0"/>
        </a:p>
      </dsp:txBody>
      <dsp:txXfrm>
        <a:off x="3048003" y="0"/>
        <a:ext cx="1265025" cy="1265025"/>
      </dsp:txXfrm>
    </dsp:sp>
    <dsp:sp modelId="{36D98714-139A-47D7-9AF8-F334AD2921BC}">
      <dsp:nvSpPr>
        <dsp:cNvPr id="0" name=""/>
        <dsp:cNvSpPr/>
      </dsp:nvSpPr>
      <dsp:spPr>
        <a:xfrm>
          <a:off x="4187142" y="167854"/>
          <a:ext cx="1265025" cy="1265025"/>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0" kern="1200" dirty="0" err="1" smtClean="0"/>
            <a:t>Technische</a:t>
          </a:r>
          <a:r>
            <a:rPr lang="en-US" sz="1000" b="0" kern="1200" dirty="0" smtClean="0"/>
            <a:t> </a:t>
          </a:r>
          <a:r>
            <a:rPr lang="en-US" sz="1000" b="0" kern="1200" dirty="0" err="1" smtClean="0"/>
            <a:t>Universitat</a:t>
          </a:r>
          <a:r>
            <a:rPr lang="en-US" sz="1000" b="0" kern="1200" dirty="0" smtClean="0"/>
            <a:t> </a:t>
          </a:r>
          <a:r>
            <a:rPr lang="en-US" sz="1000" b="0" kern="1200" dirty="0" err="1" smtClean="0"/>
            <a:t>Munchen</a:t>
          </a:r>
          <a:r>
            <a:rPr lang="en-US" sz="1000" b="0" kern="1200" dirty="0" smtClean="0"/>
            <a:t> (TUM) Germany</a:t>
          </a:r>
        </a:p>
      </dsp:txBody>
      <dsp:txXfrm>
        <a:off x="4187142" y="167854"/>
        <a:ext cx="1265025" cy="1265025"/>
      </dsp:txXfrm>
    </dsp:sp>
    <dsp:sp modelId="{62FCCE4A-1A19-4678-A040-108BAF00E5FA}">
      <dsp:nvSpPr>
        <dsp:cNvPr id="0" name=""/>
        <dsp:cNvSpPr/>
      </dsp:nvSpPr>
      <dsp:spPr>
        <a:xfrm>
          <a:off x="4952993" y="914401"/>
          <a:ext cx="1265025" cy="1265025"/>
        </a:xfrm>
        <a:prstGeom prst="ellips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Voith</a:t>
          </a:r>
          <a:r>
            <a:rPr lang="en-US" sz="1300" kern="1200" dirty="0" smtClean="0"/>
            <a:t> Hydro, </a:t>
          </a:r>
          <a:r>
            <a:rPr lang="en-US" sz="1300" kern="1200" dirty="0" err="1" smtClean="0"/>
            <a:t>Heidenheim</a:t>
          </a:r>
          <a:r>
            <a:rPr lang="en-US" sz="1300" kern="1200" dirty="0" smtClean="0"/>
            <a:t>, Germany</a:t>
          </a:r>
          <a:endParaRPr lang="en-US" sz="1300" kern="1200" dirty="0"/>
        </a:p>
      </dsp:txBody>
      <dsp:txXfrm>
        <a:off x="4952993" y="914401"/>
        <a:ext cx="1265025" cy="1265025"/>
      </dsp:txXfrm>
    </dsp:sp>
    <dsp:sp modelId="{F7EE8BF3-C60E-4108-84B7-F7811F878449}">
      <dsp:nvSpPr>
        <dsp:cNvPr id="0" name=""/>
        <dsp:cNvSpPr/>
      </dsp:nvSpPr>
      <dsp:spPr>
        <a:xfrm>
          <a:off x="5334006" y="1981203"/>
          <a:ext cx="1265025" cy="1265025"/>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School of Technology and Architecture, Lucerne, University of Applied Sciences, HTA, Switzerland</a:t>
          </a:r>
        </a:p>
      </dsp:txBody>
      <dsp:txXfrm>
        <a:off x="5334006" y="1981203"/>
        <a:ext cx="1265025" cy="1265025"/>
      </dsp:txXfrm>
    </dsp:sp>
    <dsp:sp modelId="{BA9E4529-E7D2-4E67-B7B0-9D9670A7F4B1}">
      <dsp:nvSpPr>
        <dsp:cNvPr id="0" name=""/>
        <dsp:cNvSpPr/>
      </dsp:nvSpPr>
      <dsp:spPr>
        <a:xfrm>
          <a:off x="5257793" y="3124191"/>
          <a:ext cx="1265025" cy="1265025"/>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The University of British Columbia</a:t>
          </a:r>
          <a:endParaRPr lang="en-US" sz="1000" kern="1200" dirty="0"/>
        </a:p>
      </dsp:txBody>
      <dsp:txXfrm>
        <a:off x="5257793" y="3124191"/>
        <a:ext cx="1265025" cy="1265025"/>
      </dsp:txXfrm>
    </dsp:sp>
    <dsp:sp modelId="{4914B20B-4060-4B27-A700-566D9810C4A9}">
      <dsp:nvSpPr>
        <dsp:cNvPr id="0" name=""/>
        <dsp:cNvSpPr/>
      </dsp:nvSpPr>
      <dsp:spPr>
        <a:xfrm>
          <a:off x="4724404" y="3962401"/>
          <a:ext cx="1265025" cy="1265025"/>
        </a:xfrm>
        <a:prstGeom prst="ellips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Institute of Engineering, </a:t>
          </a:r>
          <a:r>
            <a:rPr lang="en-US" sz="1000" kern="1200" dirty="0" err="1" smtClean="0"/>
            <a:t>Tribhuvan</a:t>
          </a:r>
          <a:r>
            <a:rPr lang="en-US" sz="1000" kern="1200" dirty="0" smtClean="0"/>
            <a:t> University</a:t>
          </a:r>
        </a:p>
      </dsp:txBody>
      <dsp:txXfrm>
        <a:off x="4724404" y="3962401"/>
        <a:ext cx="1265025" cy="1265025"/>
      </dsp:txXfrm>
    </dsp:sp>
    <dsp:sp modelId="{1C1A190B-2BF8-4F05-9830-26351BF19067}">
      <dsp:nvSpPr>
        <dsp:cNvPr id="0" name=""/>
        <dsp:cNvSpPr/>
      </dsp:nvSpPr>
      <dsp:spPr>
        <a:xfrm>
          <a:off x="3581403" y="4200737"/>
          <a:ext cx="1265025" cy="1265025"/>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Cardiff University, Cardiff, United Kingdom</a:t>
          </a:r>
        </a:p>
      </dsp:txBody>
      <dsp:txXfrm>
        <a:off x="3581403" y="4200737"/>
        <a:ext cx="1265025" cy="1265025"/>
      </dsp:txXfrm>
    </dsp:sp>
    <dsp:sp modelId="{04C6F2C0-49A8-470B-A02C-053EDB2240C4}">
      <dsp:nvSpPr>
        <dsp:cNvPr id="0" name=""/>
        <dsp:cNvSpPr/>
      </dsp:nvSpPr>
      <dsp:spPr>
        <a:xfrm>
          <a:off x="2438399" y="4200737"/>
          <a:ext cx="1265025" cy="1265025"/>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Lulea </a:t>
          </a:r>
          <a:r>
            <a:rPr lang="en-US" sz="1000" kern="1200" dirty="0" err="1" smtClean="0"/>
            <a:t>Tekniska</a:t>
          </a:r>
          <a:r>
            <a:rPr lang="en-US" sz="1000" kern="1200" dirty="0" smtClean="0"/>
            <a:t> </a:t>
          </a:r>
          <a:r>
            <a:rPr lang="en-US" sz="1000" kern="1200" dirty="0" err="1" smtClean="0"/>
            <a:t>Universitet</a:t>
          </a:r>
          <a:r>
            <a:rPr lang="en-US" sz="1000" kern="1200" dirty="0" smtClean="0"/>
            <a:t> (LTU) Sweden</a:t>
          </a:r>
          <a:endParaRPr lang="en-US" sz="1000" kern="1200" dirty="0"/>
        </a:p>
      </dsp:txBody>
      <dsp:txXfrm>
        <a:off x="2438399" y="4200737"/>
        <a:ext cx="1265025" cy="1265025"/>
      </dsp:txXfrm>
    </dsp:sp>
    <dsp:sp modelId="{1F242116-7A36-4D09-8990-56982CB2ED36}">
      <dsp:nvSpPr>
        <dsp:cNvPr id="0" name=""/>
        <dsp:cNvSpPr/>
      </dsp:nvSpPr>
      <dsp:spPr>
        <a:xfrm>
          <a:off x="1295402" y="3886191"/>
          <a:ext cx="1265025" cy="1265025"/>
        </a:xfrm>
        <a:prstGeom prst="ellips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Linkoping University (LIU) Sweden</a:t>
          </a:r>
        </a:p>
      </dsp:txBody>
      <dsp:txXfrm>
        <a:off x="1295402" y="3886191"/>
        <a:ext cx="1265025" cy="1265025"/>
      </dsp:txXfrm>
    </dsp:sp>
    <dsp:sp modelId="{0D7CC55F-7D14-491B-B1B4-59CB532B0E8D}">
      <dsp:nvSpPr>
        <dsp:cNvPr id="0" name=""/>
        <dsp:cNvSpPr/>
      </dsp:nvSpPr>
      <dsp:spPr>
        <a:xfrm>
          <a:off x="685802" y="2895593"/>
          <a:ext cx="1265025" cy="1265025"/>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University of </a:t>
          </a:r>
          <a:r>
            <a:rPr lang="en-US" sz="1000" kern="1200" dirty="0" err="1" smtClean="0"/>
            <a:t>Peradeniya</a:t>
          </a:r>
          <a:r>
            <a:rPr lang="en-US" sz="1000" kern="1200" dirty="0" smtClean="0"/>
            <a:t>, </a:t>
          </a:r>
          <a:r>
            <a:rPr lang="en-US" sz="1000" kern="1200" dirty="0" err="1" smtClean="0"/>
            <a:t>Srilanka</a:t>
          </a:r>
          <a:endParaRPr lang="en-US" sz="1000" kern="1200" dirty="0" smtClean="0"/>
        </a:p>
      </dsp:txBody>
      <dsp:txXfrm>
        <a:off x="685802" y="2895593"/>
        <a:ext cx="1265025" cy="1265025"/>
      </dsp:txXfrm>
    </dsp:sp>
    <dsp:sp modelId="{B94FC3EE-148D-4DFE-9954-C4B138811EBC}">
      <dsp:nvSpPr>
        <dsp:cNvPr id="0" name=""/>
        <dsp:cNvSpPr/>
      </dsp:nvSpPr>
      <dsp:spPr>
        <a:xfrm>
          <a:off x="533397" y="1828796"/>
          <a:ext cx="1265025" cy="1265025"/>
        </a:xfrm>
        <a:prstGeom prst="ellips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Al Baath University of Syrian Arab Republic</a:t>
          </a:r>
        </a:p>
      </dsp:txBody>
      <dsp:txXfrm>
        <a:off x="533397" y="1828796"/>
        <a:ext cx="1265025" cy="1265025"/>
      </dsp:txXfrm>
    </dsp:sp>
    <dsp:sp modelId="{D963E31C-D908-4CE8-8D03-78F9CD1A5BCC}">
      <dsp:nvSpPr>
        <dsp:cNvPr id="0" name=""/>
        <dsp:cNvSpPr/>
      </dsp:nvSpPr>
      <dsp:spPr>
        <a:xfrm>
          <a:off x="914403" y="685805"/>
          <a:ext cx="1265025" cy="1265025"/>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The Governors of the University of Alberta, Canada</a:t>
          </a:r>
          <a:endParaRPr lang="en-US" sz="1000" kern="1200" dirty="0"/>
        </a:p>
      </dsp:txBody>
      <dsp:txXfrm>
        <a:off x="914403" y="685805"/>
        <a:ext cx="1265025" cy="1265025"/>
      </dsp:txXfrm>
    </dsp:sp>
    <dsp:sp modelId="{6C4C725C-81E6-4583-B70A-85153378CD04}">
      <dsp:nvSpPr>
        <dsp:cNvPr id="0" name=""/>
        <dsp:cNvSpPr/>
      </dsp:nvSpPr>
      <dsp:spPr>
        <a:xfrm>
          <a:off x="1905000" y="76209"/>
          <a:ext cx="1265025" cy="1265025"/>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The University of Western Ontario, Canada</a:t>
          </a:r>
          <a:endParaRPr lang="en-US" sz="1200" b="1" kern="1200" dirty="0"/>
        </a:p>
      </dsp:txBody>
      <dsp:txXfrm>
        <a:off x="1905000" y="76209"/>
        <a:ext cx="1265025" cy="126502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8DC72-0701-4922-B9D1-CBFB540736DA}" type="datetimeFigureOut">
              <a:rPr lang="en-IN" smtClean="0"/>
              <a:pPr/>
              <a:t>09-12-2017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433DB3-0243-45D5-87FD-27D2F51D2003}" type="slidenum">
              <a:rPr lang="en-IN" smtClean="0"/>
              <a:pPr/>
              <a:t>‹#›</a:t>
            </a:fld>
            <a:endParaRPr lang="en-IN"/>
          </a:p>
        </p:txBody>
      </p:sp>
    </p:spTree>
    <p:extLst>
      <p:ext uri="{BB962C8B-B14F-4D97-AF65-F5344CB8AC3E}">
        <p14:creationId xmlns:p14="http://schemas.microsoft.com/office/powerpoint/2010/main" xmlns="" val="106936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D50A00A-8DF7-4633-A6FE-765B8F89E4E3}" type="slidenum">
              <a:rPr lang="en-IN" smtClean="0">
                <a:solidFill>
                  <a:prstClr val="black"/>
                </a:solidFill>
              </a:rPr>
              <a:pPr/>
              <a:t>2</a:t>
            </a:fld>
            <a:endParaRPr lang="en-IN" dirty="0">
              <a:solidFill>
                <a:prstClr val="black"/>
              </a:solidFill>
            </a:endParaRPr>
          </a:p>
        </p:txBody>
      </p:sp>
    </p:spTree>
    <p:extLst>
      <p:ext uri="{BB962C8B-B14F-4D97-AF65-F5344CB8AC3E}">
        <p14:creationId xmlns:p14="http://schemas.microsoft.com/office/powerpoint/2010/main" xmlns="" val="140676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15ABDFE7-6DC0-4ED3-B7AF-E08ACB0599A0}" type="slidenum">
              <a:rPr lang="en-US" smtClean="0">
                <a:solidFill>
                  <a:prstClr val="black"/>
                </a:solidFill>
              </a:rPr>
              <a:pPr/>
              <a:t>21</a:t>
            </a:fld>
            <a:endParaRPr lang="en-US" smtClean="0">
              <a:solidFill>
                <a:prstClr val="black"/>
              </a:solidFill>
            </a:endParaRPr>
          </a:p>
        </p:txBody>
      </p:sp>
    </p:spTree>
    <p:extLst>
      <p:ext uri="{BB962C8B-B14F-4D97-AF65-F5344CB8AC3E}">
        <p14:creationId xmlns:p14="http://schemas.microsoft.com/office/powerpoint/2010/main" xmlns="" val="3845635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377895" y="-1281"/>
            <a:ext cx="755828" cy="732103"/>
          </a:xfrm>
          <a:prstGeom prst="rect">
            <a:avLst/>
          </a:prstGeom>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5006150"/>
            <a:ext cx="9133727" cy="185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781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020178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6172200"/>
            <a:ext cx="3962400" cy="457200"/>
          </a:xfrm>
          <a:prstGeom prst="rect">
            <a:avLst/>
          </a:prstGeom>
        </p:spPr>
        <p:txBody>
          <a:bodyPr/>
          <a:lstStyle/>
          <a:p>
            <a:pPr eaLnBrk="1" fontAlgn="auto" hangingPunct="1">
              <a:spcBef>
                <a:spcPts val="0"/>
              </a:spcBef>
              <a:spcAft>
                <a:spcPts val="0"/>
              </a:spcAft>
            </a:pPr>
            <a:endParaRPr lang="en-US">
              <a:solidFill>
                <a:prstClr val="black"/>
              </a:solidFill>
              <a:latin typeface="Perpetua"/>
            </a:endParaRPr>
          </a:p>
        </p:txBody>
      </p:sp>
    </p:spTree>
    <p:extLst>
      <p:ext uri="{BB962C8B-B14F-4D97-AF65-F5344CB8AC3E}">
        <p14:creationId xmlns:p14="http://schemas.microsoft.com/office/powerpoint/2010/main" xmlns="" val="21132541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pPr eaLnBrk="1" fontAlgn="auto" hangingPunct="1">
              <a:spcBef>
                <a:spcPts val="0"/>
              </a:spcBef>
              <a:spcAft>
                <a:spcPts val="0"/>
              </a:spcAft>
            </a:pPr>
            <a:endParaRPr lang="en-US">
              <a:solidFill>
                <a:prstClr val="black"/>
              </a:solidFill>
              <a:latin typeface="Perpetua"/>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7542743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a:xfrm>
            <a:off x="914400" y="6172200"/>
            <a:ext cx="3886200" cy="457200"/>
          </a:xfrm>
          <a:prstGeom prst="rect">
            <a:avLst/>
          </a:prstGeom>
        </p:spPr>
        <p:txBody>
          <a:bodyPr/>
          <a:lstStyle/>
          <a:p>
            <a:pPr eaLnBrk="1" fontAlgn="auto" hangingPunct="1">
              <a:spcBef>
                <a:spcPts val="0"/>
              </a:spcBef>
              <a:spcAft>
                <a:spcPts val="0"/>
              </a:spcAft>
            </a:pPr>
            <a:endParaRPr lang="en-US">
              <a:solidFill>
                <a:prstClr val="black"/>
              </a:solidFill>
              <a:latin typeface="Perpetua"/>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xmlns="" val="155267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pPr eaLnBrk="1" fontAlgn="auto" hangingPunct="1">
              <a:spcBef>
                <a:spcPts val="0"/>
              </a:spcBef>
              <a:spcAft>
                <a:spcPts val="0"/>
              </a:spcAft>
            </a:pPr>
            <a:endParaRPr lang="en-US">
              <a:solidFill>
                <a:prstClr val="black"/>
              </a:solidFill>
              <a:latin typeface="Perpetua"/>
            </a:endParaRPr>
          </a:p>
        </p:txBody>
      </p:sp>
    </p:spTree>
    <p:extLst>
      <p:ext uri="{BB962C8B-B14F-4D97-AF65-F5344CB8AC3E}">
        <p14:creationId xmlns:p14="http://schemas.microsoft.com/office/powerpoint/2010/main" xmlns="" val="936245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pPr eaLnBrk="1" fontAlgn="auto" hangingPunct="1">
              <a:spcBef>
                <a:spcPts val="0"/>
              </a:spcBef>
              <a:spcAft>
                <a:spcPts val="0"/>
              </a:spcAft>
            </a:pPr>
            <a:endParaRPr lang="en-US">
              <a:solidFill>
                <a:prstClr val="black"/>
              </a:solidFill>
              <a:latin typeface="Perpetua"/>
            </a:endParaRPr>
          </a:p>
        </p:txBody>
      </p:sp>
    </p:spTree>
    <p:extLst>
      <p:ext uri="{BB962C8B-B14F-4D97-AF65-F5344CB8AC3E}">
        <p14:creationId xmlns:p14="http://schemas.microsoft.com/office/powerpoint/2010/main" xmlns="" val="23402844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AutoShape 1"/>
          <p:cNvSpPr>
            <a:spLocks noChangeArrowheads="1"/>
          </p:cNvSpPr>
          <p:nvPr/>
        </p:nvSpPr>
        <p:spPr bwMode="auto">
          <a:xfrm>
            <a:off x="367201" y="1718101"/>
            <a:ext cx="8775360" cy="5139899"/>
          </a:xfrm>
          <a:prstGeom prst="roundRect">
            <a:avLst>
              <a:gd name="adj" fmla="val 28"/>
            </a:avLst>
          </a:prstGeom>
          <a:solidFill>
            <a:srgbClr val="DDDDDD"/>
          </a:solidFill>
          <a:ln w="9525">
            <a:solidFill>
              <a:srgbClr val="C0C0C0"/>
            </a:solidFill>
            <a:round/>
            <a:headEnd/>
            <a:tailEnd/>
          </a:ln>
        </p:spPr>
        <p:txBody>
          <a:bodyPr wrap="none" anchor="ctr"/>
          <a:lstStyle>
            <a:lvl1pPr eaLnBrk="0">
              <a:defRPr sz="2400">
                <a:solidFill>
                  <a:schemeClr val="tx1"/>
                </a:solidFill>
                <a:latin typeface="Arial" panose="020B0604020202020204" pitchFamily="34" charset="0"/>
                <a:ea typeface="ＭＳ Ｐゴシック" panose="020B0600070205080204" pitchFamily="34" charset="-128"/>
              </a:defRPr>
            </a:lvl1pPr>
            <a:lvl2pPr marL="742950" indent="-285750" eaLnBrk="0">
              <a:defRPr sz="2400">
                <a:solidFill>
                  <a:schemeClr val="tx1"/>
                </a:solidFill>
                <a:latin typeface="Arial" panose="020B0604020202020204" pitchFamily="34" charset="0"/>
                <a:ea typeface="ＭＳ Ｐゴシック" panose="020B0600070205080204" pitchFamily="34" charset="-128"/>
              </a:defRPr>
            </a:lvl2pPr>
            <a:lvl3pPr marL="1143000" indent="-228600" eaLnBrk="0">
              <a:defRPr sz="2400">
                <a:solidFill>
                  <a:schemeClr val="tx1"/>
                </a:solidFill>
                <a:latin typeface="Arial" panose="020B0604020202020204" pitchFamily="34" charset="0"/>
                <a:ea typeface="ＭＳ Ｐゴシック" panose="020B0600070205080204" pitchFamily="34" charset="-128"/>
              </a:defRPr>
            </a:lvl3pPr>
            <a:lvl4pPr marL="1600200" indent="-228600" eaLnBrk="0">
              <a:defRPr sz="2400">
                <a:solidFill>
                  <a:schemeClr val="tx1"/>
                </a:solidFill>
                <a:latin typeface="Arial" panose="020B0604020202020204" pitchFamily="34" charset="0"/>
                <a:ea typeface="ＭＳ Ｐゴシック" panose="020B0600070205080204" pitchFamily="34" charset="-128"/>
              </a:defRPr>
            </a:lvl4pPr>
            <a:lvl5pPr marL="2057400" indent="-228600" eaLnBrk="0">
              <a:defRPr sz="2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9pPr>
          </a:lstStyle>
          <a:p>
            <a:pPr defTabSz="407526" eaLnBrk="1">
              <a:buClr>
                <a:srgbClr val="000000"/>
              </a:buClr>
              <a:buSzPct val="45000"/>
              <a:buFont typeface="Wingdings" panose="05000000000000000000" pitchFamily="2" charset="2"/>
              <a:buNone/>
            </a:pPr>
            <a:endParaRPr lang="en-US" altLang="en-US" sz="1633" smtClean="0">
              <a:solidFill>
                <a:srgbClr val="000000"/>
              </a:solidFill>
            </a:endParaRPr>
          </a:p>
        </p:txBody>
      </p:sp>
      <p:sp>
        <p:nvSpPr>
          <p:cNvPr id="4" name="AutoShape 4"/>
          <p:cNvSpPr>
            <a:spLocks noChangeArrowheads="1"/>
          </p:cNvSpPr>
          <p:nvPr/>
        </p:nvSpPr>
        <p:spPr bwMode="auto">
          <a:xfrm>
            <a:off x="1" y="0"/>
            <a:ext cx="165600" cy="833848"/>
          </a:xfrm>
          <a:prstGeom prst="roundRect">
            <a:avLst>
              <a:gd name="adj" fmla="val 875"/>
            </a:avLst>
          </a:prstGeom>
          <a:solidFill>
            <a:srgbClr val="125C8D"/>
          </a:solidFill>
          <a:ln w="9525">
            <a:solidFill>
              <a:srgbClr val="000000"/>
            </a:solidFill>
            <a:round/>
            <a:headEnd/>
            <a:tailEnd/>
          </a:ln>
        </p:spPr>
        <p:txBody>
          <a:bodyPr wrap="none" anchor="ctr"/>
          <a:lstStyle>
            <a:lvl1pPr eaLnBrk="0">
              <a:defRPr sz="2400">
                <a:solidFill>
                  <a:schemeClr val="tx1"/>
                </a:solidFill>
                <a:latin typeface="Arial" panose="020B0604020202020204" pitchFamily="34" charset="0"/>
                <a:ea typeface="ＭＳ Ｐゴシック" panose="020B0600070205080204" pitchFamily="34" charset="-128"/>
              </a:defRPr>
            </a:lvl1pPr>
            <a:lvl2pPr marL="742950" indent="-285750" eaLnBrk="0">
              <a:defRPr sz="2400">
                <a:solidFill>
                  <a:schemeClr val="tx1"/>
                </a:solidFill>
                <a:latin typeface="Arial" panose="020B0604020202020204" pitchFamily="34" charset="0"/>
                <a:ea typeface="ＭＳ Ｐゴシック" panose="020B0600070205080204" pitchFamily="34" charset="-128"/>
              </a:defRPr>
            </a:lvl2pPr>
            <a:lvl3pPr marL="1143000" indent="-228600" eaLnBrk="0">
              <a:defRPr sz="2400">
                <a:solidFill>
                  <a:schemeClr val="tx1"/>
                </a:solidFill>
                <a:latin typeface="Arial" panose="020B0604020202020204" pitchFamily="34" charset="0"/>
                <a:ea typeface="ＭＳ Ｐゴシック" panose="020B0600070205080204" pitchFamily="34" charset="-128"/>
              </a:defRPr>
            </a:lvl3pPr>
            <a:lvl4pPr marL="1600200" indent="-228600" eaLnBrk="0">
              <a:defRPr sz="2400">
                <a:solidFill>
                  <a:schemeClr val="tx1"/>
                </a:solidFill>
                <a:latin typeface="Arial" panose="020B0604020202020204" pitchFamily="34" charset="0"/>
                <a:ea typeface="ＭＳ Ｐゴシック" panose="020B0600070205080204" pitchFamily="34" charset="-128"/>
              </a:defRPr>
            </a:lvl4pPr>
            <a:lvl5pPr marL="2057400" indent="-228600" eaLnBrk="0">
              <a:defRPr sz="2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9pPr>
          </a:lstStyle>
          <a:p>
            <a:pPr defTabSz="407526" eaLnBrk="1">
              <a:buClr>
                <a:srgbClr val="000000"/>
              </a:buClr>
              <a:buSzPct val="45000"/>
              <a:buFont typeface="Wingdings" panose="05000000000000000000" pitchFamily="2" charset="2"/>
              <a:buNone/>
            </a:pPr>
            <a:endParaRPr lang="en-US" altLang="en-US" sz="1633" smtClean="0">
              <a:solidFill>
                <a:srgbClr val="000000"/>
              </a:solidFill>
            </a:endParaRPr>
          </a:p>
        </p:txBody>
      </p:sp>
      <p:sp>
        <p:nvSpPr>
          <p:cNvPr id="5" name="AutoShape 5"/>
          <p:cNvSpPr>
            <a:spLocks noChangeArrowheads="1"/>
          </p:cNvSpPr>
          <p:nvPr/>
        </p:nvSpPr>
        <p:spPr bwMode="auto">
          <a:xfrm>
            <a:off x="1" y="2160227"/>
            <a:ext cx="165600" cy="833848"/>
          </a:xfrm>
          <a:prstGeom prst="roundRect">
            <a:avLst>
              <a:gd name="adj" fmla="val 875"/>
            </a:avLst>
          </a:prstGeom>
          <a:solidFill>
            <a:srgbClr val="125C8D"/>
          </a:solidFill>
          <a:ln w="9525">
            <a:solidFill>
              <a:srgbClr val="000000"/>
            </a:solidFill>
            <a:round/>
            <a:headEnd/>
            <a:tailEnd/>
          </a:ln>
        </p:spPr>
        <p:txBody>
          <a:bodyPr wrap="none" anchor="ctr"/>
          <a:lstStyle>
            <a:lvl1pPr eaLnBrk="0">
              <a:defRPr sz="2400">
                <a:solidFill>
                  <a:schemeClr val="tx1"/>
                </a:solidFill>
                <a:latin typeface="Arial" panose="020B0604020202020204" pitchFamily="34" charset="0"/>
                <a:ea typeface="ＭＳ Ｐゴシック" panose="020B0600070205080204" pitchFamily="34" charset="-128"/>
              </a:defRPr>
            </a:lvl1pPr>
            <a:lvl2pPr marL="742950" indent="-285750" eaLnBrk="0">
              <a:defRPr sz="2400">
                <a:solidFill>
                  <a:schemeClr val="tx1"/>
                </a:solidFill>
                <a:latin typeface="Arial" panose="020B0604020202020204" pitchFamily="34" charset="0"/>
                <a:ea typeface="ＭＳ Ｐゴシック" panose="020B0600070205080204" pitchFamily="34" charset="-128"/>
              </a:defRPr>
            </a:lvl2pPr>
            <a:lvl3pPr marL="1143000" indent="-228600" eaLnBrk="0">
              <a:defRPr sz="2400">
                <a:solidFill>
                  <a:schemeClr val="tx1"/>
                </a:solidFill>
                <a:latin typeface="Arial" panose="020B0604020202020204" pitchFamily="34" charset="0"/>
                <a:ea typeface="ＭＳ Ｐゴシック" panose="020B0600070205080204" pitchFamily="34" charset="-128"/>
              </a:defRPr>
            </a:lvl3pPr>
            <a:lvl4pPr marL="1600200" indent="-228600" eaLnBrk="0">
              <a:defRPr sz="2400">
                <a:solidFill>
                  <a:schemeClr val="tx1"/>
                </a:solidFill>
                <a:latin typeface="Arial" panose="020B0604020202020204" pitchFamily="34" charset="0"/>
                <a:ea typeface="ＭＳ Ｐゴシック" panose="020B0600070205080204" pitchFamily="34" charset="-128"/>
              </a:defRPr>
            </a:lvl4pPr>
            <a:lvl5pPr marL="2057400" indent="-228600" eaLnBrk="0">
              <a:defRPr sz="2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9pPr>
          </a:lstStyle>
          <a:p>
            <a:pPr defTabSz="407526" eaLnBrk="1">
              <a:buClr>
                <a:srgbClr val="000000"/>
              </a:buClr>
              <a:buSzPct val="45000"/>
              <a:buFont typeface="Wingdings" panose="05000000000000000000" pitchFamily="2" charset="2"/>
              <a:buNone/>
            </a:pPr>
            <a:endParaRPr lang="en-US" altLang="en-US" sz="1633" smtClean="0">
              <a:solidFill>
                <a:srgbClr val="000000"/>
              </a:solidFill>
            </a:endParaRPr>
          </a:p>
        </p:txBody>
      </p:sp>
      <p:sp>
        <p:nvSpPr>
          <p:cNvPr id="6" name="AutoShape 6"/>
          <p:cNvSpPr>
            <a:spLocks noChangeArrowheads="1"/>
          </p:cNvSpPr>
          <p:nvPr/>
        </p:nvSpPr>
        <p:spPr bwMode="auto">
          <a:xfrm>
            <a:off x="1" y="1059952"/>
            <a:ext cx="165600" cy="833848"/>
          </a:xfrm>
          <a:prstGeom prst="roundRect">
            <a:avLst>
              <a:gd name="adj" fmla="val 875"/>
            </a:avLst>
          </a:prstGeom>
          <a:solidFill>
            <a:srgbClr val="125C8D"/>
          </a:solidFill>
          <a:ln w="9525">
            <a:solidFill>
              <a:srgbClr val="000000"/>
            </a:solidFill>
            <a:round/>
            <a:headEnd/>
            <a:tailEnd/>
          </a:ln>
        </p:spPr>
        <p:txBody>
          <a:bodyPr wrap="none" anchor="ctr"/>
          <a:lstStyle>
            <a:lvl1pPr eaLnBrk="0">
              <a:defRPr sz="2400">
                <a:solidFill>
                  <a:schemeClr val="tx1"/>
                </a:solidFill>
                <a:latin typeface="Arial" panose="020B0604020202020204" pitchFamily="34" charset="0"/>
                <a:ea typeface="ＭＳ Ｐゴシック" panose="020B0600070205080204" pitchFamily="34" charset="-128"/>
              </a:defRPr>
            </a:lvl1pPr>
            <a:lvl2pPr marL="742950" indent="-285750" eaLnBrk="0">
              <a:defRPr sz="2400">
                <a:solidFill>
                  <a:schemeClr val="tx1"/>
                </a:solidFill>
                <a:latin typeface="Arial" panose="020B0604020202020204" pitchFamily="34" charset="0"/>
                <a:ea typeface="ＭＳ Ｐゴシック" panose="020B0600070205080204" pitchFamily="34" charset="-128"/>
              </a:defRPr>
            </a:lvl2pPr>
            <a:lvl3pPr marL="1143000" indent="-228600" eaLnBrk="0">
              <a:defRPr sz="2400">
                <a:solidFill>
                  <a:schemeClr val="tx1"/>
                </a:solidFill>
                <a:latin typeface="Arial" panose="020B0604020202020204" pitchFamily="34" charset="0"/>
                <a:ea typeface="ＭＳ Ｐゴシック" panose="020B0600070205080204" pitchFamily="34" charset="-128"/>
              </a:defRPr>
            </a:lvl3pPr>
            <a:lvl4pPr marL="1600200" indent="-228600" eaLnBrk="0">
              <a:defRPr sz="2400">
                <a:solidFill>
                  <a:schemeClr val="tx1"/>
                </a:solidFill>
                <a:latin typeface="Arial" panose="020B0604020202020204" pitchFamily="34" charset="0"/>
                <a:ea typeface="ＭＳ Ｐゴシック" panose="020B0600070205080204" pitchFamily="34" charset="-128"/>
              </a:defRPr>
            </a:lvl4pPr>
            <a:lvl5pPr marL="2057400" indent="-228600" eaLnBrk="0">
              <a:defRPr sz="2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9pPr>
          </a:lstStyle>
          <a:p>
            <a:pPr defTabSz="407526" eaLnBrk="1">
              <a:buClr>
                <a:srgbClr val="000000"/>
              </a:buClr>
              <a:buSzPct val="45000"/>
              <a:buFont typeface="Wingdings" panose="05000000000000000000" pitchFamily="2" charset="2"/>
              <a:buNone/>
            </a:pPr>
            <a:endParaRPr lang="en-US" altLang="en-US" sz="1633" smtClean="0">
              <a:solidFill>
                <a:srgbClr val="000000"/>
              </a:solidFill>
            </a:endParaRPr>
          </a:p>
        </p:txBody>
      </p:sp>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buFont typeface="Wingdings" pitchFamily="2" charset="2"/>
              <a:buNone/>
              <a:defRPr/>
            </a:lvl1pPr>
          </a:lstStyle>
          <a:p>
            <a:pPr>
              <a:defRPr/>
            </a:pPr>
            <a:endParaRPr lang="ru-RU">
              <a:solidFill>
                <a:srgbClr val="000000"/>
              </a:solidFill>
            </a:endParaRPr>
          </a:p>
        </p:txBody>
      </p:sp>
      <p:sp>
        <p:nvSpPr>
          <p:cNvPr id="8" name="Footer Placeholder 3"/>
          <p:cNvSpPr>
            <a:spLocks noGrp="1"/>
          </p:cNvSpPr>
          <p:nvPr>
            <p:ph type="ftr" sz="quarter" idx="11"/>
          </p:nvPr>
        </p:nvSpPr>
        <p:spPr/>
        <p:txBody>
          <a:bodyPr/>
          <a:lstStyle>
            <a:lvl1pPr>
              <a:buFont typeface="Wingdings" pitchFamily="2" charset="2"/>
              <a:buNone/>
              <a:defRPr/>
            </a:lvl1pPr>
          </a:lstStyle>
          <a:p>
            <a:pPr>
              <a:defRPr/>
            </a:pPr>
            <a:endParaRPr lang="ru-RU">
              <a:solidFill>
                <a:srgbClr val="000000"/>
              </a:solidFill>
            </a:endParaRPr>
          </a:p>
        </p:txBody>
      </p:sp>
      <p:sp>
        <p:nvSpPr>
          <p:cNvPr id="9" name="Slide Number Placeholder 4"/>
          <p:cNvSpPr>
            <a:spLocks noGrp="1"/>
          </p:cNvSpPr>
          <p:nvPr>
            <p:ph type="sldNum" sz="quarter" idx="12"/>
          </p:nvPr>
        </p:nvSpPr>
        <p:spPr/>
        <p:txBody>
          <a:bodyPr/>
          <a:lstStyle>
            <a:lvl1pPr>
              <a:defRPr/>
            </a:lvl1pPr>
          </a:lstStyle>
          <a:p>
            <a:fld id="{CDE2018A-2233-4534-B251-5987B933C103}" type="slidenum">
              <a:rPr lang="ru-RU" altLang="en-US">
                <a:solidFill>
                  <a:srgbClr val="000000"/>
                </a:solidFill>
              </a:rPr>
              <a:pPr/>
              <a:t>‹#›</a:t>
            </a:fld>
            <a:endParaRPr lang="ru-RU" altLang="en-US">
              <a:solidFill>
                <a:srgbClr val="000000"/>
              </a:solidFill>
            </a:endParaRPr>
          </a:p>
        </p:txBody>
      </p:sp>
    </p:spTree>
    <p:extLst>
      <p:ext uri="{BB962C8B-B14F-4D97-AF65-F5344CB8AC3E}">
        <p14:creationId xmlns:p14="http://schemas.microsoft.com/office/powerpoint/2010/main" xmlns="" val="10600240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vert="horz" wrap="square" numCol="1" anchor="t" anchorCtr="0" compatLnSpc="1">
            <a:prstTxWarp prst="textNoShape">
              <a:avLst/>
            </a:prstTxWarp>
          </a:bodyPr>
          <a:lstStyle>
            <a:lvl1pPr>
              <a:defRPr smtClean="0">
                <a:latin typeface="Arial" panose="020B0604020202020204" pitchFamily="34" charset="0"/>
              </a:defRPr>
            </a:lvl1pPr>
          </a:lstStyle>
          <a:p>
            <a:fld id="{3F7931BC-CA29-4445-BD53-CDD971B47E97}" type="datetime1">
              <a:rPr lang="en-US" altLang="en-US">
                <a:solidFill>
                  <a:srgbClr val="000000"/>
                </a:solidFill>
              </a:rPr>
              <a:pPr/>
              <a:t>12/9/2017</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6444E4-6990-42BB-9F4B-D931E1FDB6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635773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AutoShape 1"/>
          <p:cNvSpPr>
            <a:spLocks noChangeArrowheads="1"/>
          </p:cNvSpPr>
          <p:nvPr/>
        </p:nvSpPr>
        <p:spPr bwMode="auto">
          <a:xfrm>
            <a:off x="367201" y="1718101"/>
            <a:ext cx="8775360" cy="5139899"/>
          </a:xfrm>
          <a:prstGeom prst="roundRect">
            <a:avLst>
              <a:gd name="adj" fmla="val 28"/>
            </a:avLst>
          </a:prstGeom>
          <a:solidFill>
            <a:srgbClr val="DDDDDD"/>
          </a:solidFill>
          <a:ln w="9525">
            <a:solidFill>
              <a:srgbClr val="C0C0C0"/>
            </a:solidFill>
            <a:round/>
            <a:headEnd/>
            <a:tailEnd/>
          </a:ln>
        </p:spPr>
        <p:txBody>
          <a:bodyPr wrap="none" anchor="ctr"/>
          <a:lstStyle>
            <a:lvl1pPr eaLnBrk="0">
              <a:defRPr sz="2400">
                <a:solidFill>
                  <a:schemeClr val="tx1"/>
                </a:solidFill>
                <a:latin typeface="Arial" panose="020B0604020202020204" pitchFamily="34" charset="0"/>
                <a:ea typeface="ＭＳ Ｐゴシック" panose="020B0600070205080204" pitchFamily="34" charset="-128"/>
              </a:defRPr>
            </a:lvl1pPr>
            <a:lvl2pPr marL="742950" indent="-285750" eaLnBrk="0">
              <a:defRPr sz="2400">
                <a:solidFill>
                  <a:schemeClr val="tx1"/>
                </a:solidFill>
                <a:latin typeface="Arial" panose="020B0604020202020204" pitchFamily="34" charset="0"/>
                <a:ea typeface="ＭＳ Ｐゴシック" panose="020B0600070205080204" pitchFamily="34" charset="-128"/>
              </a:defRPr>
            </a:lvl2pPr>
            <a:lvl3pPr marL="1143000" indent="-228600" eaLnBrk="0">
              <a:defRPr sz="2400">
                <a:solidFill>
                  <a:schemeClr val="tx1"/>
                </a:solidFill>
                <a:latin typeface="Arial" panose="020B0604020202020204" pitchFamily="34" charset="0"/>
                <a:ea typeface="ＭＳ Ｐゴシック" panose="020B0600070205080204" pitchFamily="34" charset="-128"/>
              </a:defRPr>
            </a:lvl3pPr>
            <a:lvl4pPr marL="1600200" indent="-228600" eaLnBrk="0">
              <a:defRPr sz="2400">
                <a:solidFill>
                  <a:schemeClr val="tx1"/>
                </a:solidFill>
                <a:latin typeface="Arial" panose="020B0604020202020204" pitchFamily="34" charset="0"/>
                <a:ea typeface="ＭＳ Ｐゴシック" panose="020B0600070205080204" pitchFamily="34" charset="-128"/>
              </a:defRPr>
            </a:lvl4pPr>
            <a:lvl5pPr marL="2057400" indent="-228600" eaLnBrk="0">
              <a:defRPr sz="2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9pPr>
          </a:lstStyle>
          <a:p>
            <a:pPr defTabSz="407526" eaLnBrk="1">
              <a:buClr>
                <a:srgbClr val="000000"/>
              </a:buClr>
              <a:buSzPct val="45000"/>
              <a:buFont typeface="Wingdings" panose="05000000000000000000" pitchFamily="2" charset="2"/>
              <a:buNone/>
            </a:pPr>
            <a:endParaRPr lang="en-US" altLang="en-US" sz="1633" smtClean="0">
              <a:solidFill>
                <a:srgbClr val="000000"/>
              </a:solidFill>
            </a:endParaRPr>
          </a:p>
        </p:txBody>
      </p:sp>
      <p:sp>
        <p:nvSpPr>
          <p:cNvPr id="4" name="AutoShape 4"/>
          <p:cNvSpPr>
            <a:spLocks noChangeArrowheads="1"/>
          </p:cNvSpPr>
          <p:nvPr/>
        </p:nvSpPr>
        <p:spPr bwMode="auto">
          <a:xfrm>
            <a:off x="1" y="0"/>
            <a:ext cx="165600" cy="833848"/>
          </a:xfrm>
          <a:prstGeom prst="roundRect">
            <a:avLst>
              <a:gd name="adj" fmla="val 875"/>
            </a:avLst>
          </a:prstGeom>
          <a:solidFill>
            <a:srgbClr val="125C8D"/>
          </a:solidFill>
          <a:ln w="9525">
            <a:solidFill>
              <a:srgbClr val="000000"/>
            </a:solidFill>
            <a:round/>
            <a:headEnd/>
            <a:tailEnd/>
          </a:ln>
        </p:spPr>
        <p:txBody>
          <a:bodyPr wrap="none" anchor="ctr"/>
          <a:lstStyle>
            <a:lvl1pPr eaLnBrk="0">
              <a:defRPr sz="2400">
                <a:solidFill>
                  <a:schemeClr val="tx1"/>
                </a:solidFill>
                <a:latin typeface="Arial" panose="020B0604020202020204" pitchFamily="34" charset="0"/>
                <a:ea typeface="ＭＳ Ｐゴシック" panose="020B0600070205080204" pitchFamily="34" charset="-128"/>
              </a:defRPr>
            </a:lvl1pPr>
            <a:lvl2pPr marL="742950" indent="-285750" eaLnBrk="0">
              <a:defRPr sz="2400">
                <a:solidFill>
                  <a:schemeClr val="tx1"/>
                </a:solidFill>
                <a:latin typeface="Arial" panose="020B0604020202020204" pitchFamily="34" charset="0"/>
                <a:ea typeface="ＭＳ Ｐゴシック" panose="020B0600070205080204" pitchFamily="34" charset="-128"/>
              </a:defRPr>
            </a:lvl2pPr>
            <a:lvl3pPr marL="1143000" indent="-228600" eaLnBrk="0">
              <a:defRPr sz="2400">
                <a:solidFill>
                  <a:schemeClr val="tx1"/>
                </a:solidFill>
                <a:latin typeface="Arial" panose="020B0604020202020204" pitchFamily="34" charset="0"/>
                <a:ea typeface="ＭＳ Ｐゴシック" panose="020B0600070205080204" pitchFamily="34" charset="-128"/>
              </a:defRPr>
            </a:lvl3pPr>
            <a:lvl4pPr marL="1600200" indent="-228600" eaLnBrk="0">
              <a:defRPr sz="2400">
                <a:solidFill>
                  <a:schemeClr val="tx1"/>
                </a:solidFill>
                <a:latin typeface="Arial" panose="020B0604020202020204" pitchFamily="34" charset="0"/>
                <a:ea typeface="ＭＳ Ｐゴシック" panose="020B0600070205080204" pitchFamily="34" charset="-128"/>
              </a:defRPr>
            </a:lvl4pPr>
            <a:lvl5pPr marL="2057400" indent="-228600" eaLnBrk="0">
              <a:defRPr sz="2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9pPr>
          </a:lstStyle>
          <a:p>
            <a:pPr defTabSz="407526" eaLnBrk="1">
              <a:buClr>
                <a:srgbClr val="000000"/>
              </a:buClr>
              <a:buSzPct val="45000"/>
              <a:buFont typeface="Wingdings" panose="05000000000000000000" pitchFamily="2" charset="2"/>
              <a:buNone/>
            </a:pPr>
            <a:endParaRPr lang="en-US" altLang="en-US" sz="1633" smtClean="0">
              <a:solidFill>
                <a:srgbClr val="000000"/>
              </a:solidFill>
            </a:endParaRPr>
          </a:p>
        </p:txBody>
      </p:sp>
      <p:sp>
        <p:nvSpPr>
          <p:cNvPr id="5" name="AutoShape 5"/>
          <p:cNvSpPr>
            <a:spLocks noChangeArrowheads="1"/>
          </p:cNvSpPr>
          <p:nvPr/>
        </p:nvSpPr>
        <p:spPr bwMode="auto">
          <a:xfrm>
            <a:off x="1" y="2160227"/>
            <a:ext cx="165600" cy="833848"/>
          </a:xfrm>
          <a:prstGeom prst="roundRect">
            <a:avLst>
              <a:gd name="adj" fmla="val 875"/>
            </a:avLst>
          </a:prstGeom>
          <a:solidFill>
            <a:srgbClr val="125C8D"/>
          </a:solidFill>
          <a:ln w="9525">
            <a:solidFill>
              <a:srgbClr val="000000"/>
            </a:solidFill>
            <a:round/>
            <a:headEnd/>
            <a:tailEnd/>
          </a:ln>
        </p:spPr>
        <p:txBody>
          <a:bodyPr wrap="none" anchor="ctr"/>
          <a:lstStyle>
            <a:lvl1pPr eaLnBrk="0">
              <a:defRPr sz="2400">
                <a:solidFill>
                  <a:schemeClr val="tx1"/>
                </a:solidFill>
                <a:latin typeface="Arial" panose="020B0604020202020204" pitchFamily="34" charset="0"/>
                <a:ea typeface="ＭＳ Ｐゴシック" panose="020B0600070205080204" pitchFamily="34" charset="-128"/>
              </a:defRPr>
            </a:lvl1pPr>
            <a:lvl2pPr marL="742950" indent="-285750" eaLnBrk="0">
              <a:defRPr sz="2400">
                <a:solidFill>
                  <a:schemeClr val="tx1"/>
                </a:solidFill>
                <a:latin typeface="Arial" panose="020B0604020202020204" pitchFamily="34" charset="0"/>
                <a:ea typeface="ＭＳ Ｐゴシック" panose="020B0600070205080204" pitchFamily="34" charset="-128"/>
              </a:defRPr>
            </a:lvl2pPr>
            <a:lvl3pPr marL="1143000" indent="-228600" eaLnBrk="0">
              <a:defRPr sz="2400">
                <a:solidFill>
                  <a:schemeClr val="tx1"/>
                </a:solidFill>
                <a:latin typeface="Arial" panose="020B0604020202020204" pitchFamily="34" charset="0"/>
                <a:ea typeface="ＭＳ Ｐゴシック" panose="020B0600070205080204" pitchFamily="34" charset="-128"/>
              </a:defRPr>
            </a:lvl3pPr>
            <a:lvl4pPr marL="1600200" indent="-228600" eaLnBrk="0">
              <a:defRPr sz="2400">
                <a:solidFill>
                  <a:schemeClr val="tx1"/>
                </a:solidFill>
                <a:latin typeface="Arial" panose="020B0604020202020204" pitchFamily="34" charset="0"/>
                <a:ea typeface="ＭＳ Ｐゴシック" panose="020B0600070205080204" pitchFamily="34" charset="-128"/>
              </a:defRPr>
            </a:lvl4pPr>
            <a:lvl5pPr marL="2057400" indent="-228600" eaLnBrk="0">
              <a:defRPr sz="2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9pPr>
          </a:lstStyle>
          <a:p>
            <a:pPr defTabSz="407526" eaLnBrk="1">
              <a:buClr>
                <a:srgbClr val="000000"/>
              </a:buClr>
              <a:buSzPct val="45000"/>
              <a:buFont typeface="Wingdings" panose="05000000000000000000" pitchFamily="2" charset="2"/>
              <a:buNone/>
            </a:pPr>
            <a:endParaRPr lang="en-US" altLang="en-US" sz="1633" smtClean="0">
              <a:solidFill>
                <a:srgbClr val="000000"/>
              </a:solidFill>
            </a:endParaRPr>
          </a:p>
        </p:txBody>
      </p:sp>
      <p:sp>
        <p:nvSpPr>
          <p:cNvPr id="6" name="AutoShape 6"/>
          <p:cNvSpPr>
            <a:spLocks noChangeArrowheads="1"/>
          </p:cNvSpPr>
          <p:nvPr/>
        </p:nvSpPr>
        <p:spPr bwMode="auto">
          <a:xfrm>
            <a:off x="1" y="1059952"/>
            <a:ext cx="165600" cy="833848"/>
          </a:xfrm>
          <a:prstGeom prst="roundRect">
            <a:avLst>
              <a:gd name="adj" fmla="val 875"/>
            </a:avLst>
          </a:prstGeom>
          <a:solidFill>
            <a:srgbClr val="125C8D"/>
          </a:solidFill>
          <a:ln w="9525">
            <a:solidFill>
              <a:srgbClr val="000000"/>
            </a:solidFill>
            <a:round/>
            <a:headEnd/>
            <a:tailEnd/>
          </a:ln>
        </p:spPr>
        <p:txBody>
          <a:bodyPr wrap="none" anchor="ctr"/>
          <a:lstStyle>
            <a:lvl1pPr eaLnBrk="0">
              <a:defRPr sz="2400">
                <a:solidFill>
                  <a:schemeClr val="tx1"/>
                </a:solidFill>
                <a:latin typeface="Arial" panose="020B0604020202020204" pitchFamily="34" charset="0"/>
                <a:ea typeface="ＭＳ Ｐゴシック" panose="020B0600070205080204" pitchFamily="34" charset="-128"/>
              </a:defRPr>
            </a:lvl1pPr>
            <a:lvl2pPr marL="742950" indent="-285750" eaLnBrk="0">
              <a:defRPr sz="2400">
                <a:solidFill>
                  <a:schemeClr val="tx1"/>
                </a:solidFill>
                <a:latin typeface="Arial" panose="020B0604020202020204" pitchFamily="34" charset="0"/>
                <a:ea typeface="ＭＳ Ｐゴシック" panose="020B0600070205080204" pitchFamily="34" charset="-128"/>
              </a:defRPr>
            </a:lvl2pPr>
            <a:lvl3pPr marL="1143000" indent="-228600" eaLnBrk="0">
              <a:defRPr sz="2400">
                <a:solidFill>
                  <a:schemeClr val="tx1"/>
                </a:solidFill>
                <a:latin typeface="Arial" panose="020B0604020202020204" pitchFamily="34" charset="0"/>
                <a:ea typeface="ＭＳ Ｐゴシック" panose="020B0600070205080204" pitchFamily="34" charset="-128"/>
              </a:defRPr>
            </a:lvl3pPr>
            <a:lvl4pPr marL="1600200" indent="-228600" eaLnBrk="0">
              <a:defRPr sz="2400">
                <a:solidFill>
                  <a:schemeClr val="tx1"/>
                </a:solidFill>
                <a:latin typeface="Arial" panose="020B0604020202020204" pitchFamily="34" charset="0"/>
                <a:ea typeface="ＭＳ Ｐゴシック" panose="020B0600070205080204" pitchFamily="34" charset="-128"/>
              </a:defRPr>
            </a:lvl4pPr>
            <a:lvl5pPr marL="2057400" indent="-228600" eaLnBrk="0">
              <a:defRPr sz="2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45000"/>
              <a:buFont typeface="Wingdings" panose="05000000000000000000" pitchFamily="2" charset="2"/>
              <a:defRPr sz="2400">
                <a:solidFill>
                  <a:schemeClr val="tx1"/>
                </a:solidFill>
                <a:latin typeface="Arial" panose="020B0604020202020204" pitchFamily="34" charset="0"/>
                <a:ea typeface="ＭＳ Ｐゴシック" panose="020B0600070205080204" pitchFamily="34" charset="-128"/>
              </a:defRPr>
            </a:lvl9pPr>
          </a:lstStyle>
          <a:p>
            <a:pPr defTabSz="407526" eaLnBrk="1">
              <a:buClr>
                <a:srgbClr val="000000"/>
              </a:buClr>
              <a:buSzPct val="45000"/>
              <a:buFont typeface="Wingdings" panose="05000000000000000000" pitchFamily="2" charset="2"/>
              <a:buNone/>
            </a:pPr>
            <a:endParaRPr lang="en-US" altLang="en-US" sz="1633" smtClean="0">
              <a:solidFill>
                <a:srgbClr val="000000"/>
              </a:solidFill>
            </a:endParaRPr>
          </a:p>
        </p:txBody>
      </p:sp>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buFont typeface="Wingdings" pitchFamily="2" charset="2"/>
              <a:buNone/>
              <a:defRPr/>
            </a:lvl1pPr>
          </a:lstStyle>
          <a:p>
            <a:pPr>
              <a:defRPr/>
            </a:pPr>
            <a:endParaRPr lang="ru-RU">
              <a:solidFill>
                <a:srgbClr val="000000"/>
              </a:solidFill>
            </a:endParaRPr>
          </a:p>
        </p:txBody>
      </p:sp>
      <p:sp>
        <p:nvSpPr>
          <p:cNvPr id="8" name="Footer Placeholder 3"/>
          <p:cNvSpPr>
            <a:spLocks noGrp="1"/>
          </p:cNvSpPr>
          <p:nvPr>
            <p:ph type="ftr" sz="quarter" idx="11"/>
          </p:nvPr>
        </p:nvSpPr>
        <p:spPr/>
        <p:txBody>
          <a:bodyPr/>
          <a:lstStyle>
            <a:lvl1pPr>
              <a:buFont typeface="Wingdings" pitchFamily="2" charset="2"/>
              <a:buNone/>
              <a:defRPr/>
            </a:lvl1pPr>
          </a:lstStyle>
          <a:p>
            <a:pPr>
              <a:defRPr/>
            </a:pPr>
            <a:endParaRPr lang="ru-RU">
              <a:solidFill>
                <a:srgbClr val="000000"/>
              </a:solidFill>
            </a:endParaRPr>
          </a:p>
        </p:txBody>
      </p:sp>
      <p:sp>
        <p:nvSpPr>
          <p:cNvPr id="9" name="Slide Number Placeholder 4"/>
          <p:cNvSpPr>
            <a:spLocks noGrp="1"/>
          </p:cNvSpPr>
          <p:nvPr>
            <p:ph type="sldNum" sz="quarter" idx="12"/>
          </p:nvPr>
        </p:nvSpPr>
        <p:spPr/>
        <p:txBody>
          <a:bodyPr/>
          <a:lstStyle>
            <a:lvl1pPr>
              <a:defRPr/>
            </a:lvl1pPr>
          </a:lstStyle>
          <a:p>
            <a:fld id="{CDE2018A-2233-4534-B251-5987B933C103}" type="slidenum">
              <a:rPr lang="ru-RU" altLang="en-US">
                <a:solidFill>
                  <a:srgbClr val="000000"/>
                </a:solidFill>
              </a:rPr>
              <a:pPr/>
              <a:t>‹#›</a:t>
            </a:fld>
            <a:endParaRPr lang="ru-RU" altLang="en-US">
              <a:solidFill>
                <a:srgbClr val="000000"/>
              </a:solidFill>
            </a:endParaRPr>
          </a:p>
        </p:txBody>
      </p:sp>
    </p:spTree>
    <p:extLst>
      <p:ext uri="{BB962C8B-B14F-4D97-AF65-F5344CB8AC3E}">
        <p14:creationId xmlns:p14="http://schemas.microsoft.com/office/powerpoint/2010/main" xmlns="" val="19832849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vert="horz" wrap="square" numCol="1" anchor="t" anchorCtr="0" compatLnSpc="1">
            <a:prstTxWarp prst="textNoShape">
              <a:avLst/>
            </a:prstTxWarp>
          </a:bodyPr>
          <a:lstStyle>
            <a:lvl1pPr>
              <a:defRPr smtClean="0">
                <a:latin typeface="Arial" panose="020B0604020202020204" pitchFamily="34" charset="0"/>
              </a:defRPr>
            </a:lvl1pPr>
          </a:lstStyle>
          <a:p>
            <a:fld id="{3F7931BC-CA29-4445-BD53-CDD971B47E97}" type="datetime1">
              <a:rPr lang="en-US" altLang="en-US">
                <a:solidFill>
                  <a:srgbClr val="000000"/>
                </a:solidFill>
              </a:rPr>
              <a:pPr/>
              <a:t>12/9/2017</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6444E4-6990-42BB-9F4B-D931E1FDB6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636012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66A3120E-938E-4FB8-9730-41C825E05871}" type="datetimeFigureOut">
              <a:rPr lang="en-US">
                <a:solidFill>
                  <a:prstClr val="black">
                    <a:tint val="75000"/>
                  </a:prstClr>
                </a:solidFill>
              </a:rPr>
              <a:pPr>
                <a:defRPr/>
              </a:pPr>
              <a:t>12/9/2017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53CFC2-CC82-4CD2-BF21-80367C0C963A}"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129670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53003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7FE09DE0-3656-40E5-9B54-6D99D2F67974}" type="datetimeFigureOut">
              <a:rPr lang="en-US">
                <a:solidFill>
                  <a:prstClr val="black">
                    <a:tint val="75000"/>
                  </a:prstClr>
                </a:solidFill>
              </a:rPr>
              <a:pPr>
                <a:defRPr/>
              </a:pPr>
              <a:t>12/9/2017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8A5A78-F685-4FE5-B415-40040C13614A}"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18023269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7399E4-125C-4D3E-9422-CE0AEADDDA5D}" type="datetimeFigureOut">
              <a:rPr lang="en-US">
                <a:solidFill>
                  <a:prstClr val="black">
                    <a:tint val="75000"/>
                  </a:prstClr>
                </a:solidFill>
              </a:rPr>
              <a:pPr>
                <a:defRPr/>
              </a:pPr>
              <a:t>12/9/2017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0627B6-137A-4C34-8D60-8FC1F150998A}"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33747134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C30BBE8A-4D3E-4AC4-B2DD-8E4529EDB25C}" type="datetimeFigureOut">
              <a:rPr lang="en-US">
                <a:solidFill>
                  <a:prstClr val="black">
                    <a:tint val="75000"/>
                  </a:prstClr>
                </a:solidFill>
              </a:rPr>
              <a:pPr>
                <a:defRPr/>
              </a:pPr>
              <a:t>12/9/2017</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86B385-EC34-4FF0-B220-E0BE4F51A485}"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32011503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085CD490-BA5B-43F5-9F3D-C2ABAE7C4EF9}" type="datetimeFigureOut">
              <a:rPr lang="en-US">
                <a:solidFill>
                  <a:prstClr val="black">
                    <a:tint val="75000"/>
                  </a:prstClr>
                </a:solidFill>
              </a:rPr>
              <a:pPr>
                <a:defRPr/>
              </a:pPr>
              <a:t>12/9/2017</a:t>
            </a:fld>
            <a:endParaRPr lang="en-I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76A4F35-8E2A-4197-A9CB-2D183417FF92}"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25370632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12680A6A-4158-40C7-A82A-9ED949439372}" type="datetimeFigureOut">
              <a:rPr lang="en-US">
                <a:solidFill>
                  <a:prstClr val="black">
                    <a:tint val="75000"/>
                  </a:prstClr>
                </a:solidFill>
              </a:rPr>
              <a:pPr>
                <a:defRPr/>
              </a:pPr>
              <a:t>12/9/2017</a:t>
            </a:fld>
            <a:endParaRPr lang="en-I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DD60852-7ADD-4455-88A3-F409384AD7CA}"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17467462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75AB72-7C99-44CF-BACE-2B33B4C58FB6}" type="datetimeFigureOut">
              <a:rPr lang="en-US">
                <a:solidFill>
                  <a:prstClr val="black">
                    <a:tint val="75000"/>
                  </a:prstClr>
                </a:solidFill>
              </a:rPr>
              <a:pPr>
                <a:defRPr/>
              </a:pPr>
              <a:t>12/9/2017</a:t>
            </a:fld>
            <a:endParaRPr lang="en-I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329668-DDD8-4B0C-8EE2-8357BCF0E692}"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22334762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7C1C56-38A0-4491-A87F-516654461EDC}" type="datetimeFigureOut">
              <a:rPr lang="en-US">
                <a:solidFill>
                  <a:prstClr val="black">
                    <a:tint val="75000"/>
                  </a:prstClr>
                </a:solidFill>
              </a:rPr>
              <a:pPr>
                <a:defRPr/>
              </a:pPr>
              <a:t>12/9/2017</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24E565-00F7-443D-A4A8-5007C18996D9}"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31113675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BBBFCF-C233-48B1-BCCD-0F2634086895}" type="datetimeFigureOut">
              <a:rPr lang="en-US">
                <a:solidFill>
                  <a:prstClr val="black">
                    <a:tint val="75000"/>
                  </a:prstClr>
                </a:solidFill>
              </a:rPr>
              <a:pPr>
                <a:defRPr/>
              </a:pPr>
              <a:t>12/9/2017</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DF0CEC-9415-4DF6-BAE1-6A8658FAEC5A}"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11104652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7DEC9F64-C5B4-434C-BF96-FB98832A312C}" type="datetimeFigureOut">
              <a:rPr lang="en-US">
                <a:solidFill>
                  <a:prstClr val="black">
                    <a:tint val="75000"/>
                  </a:prstClr>
                </a:solidFill>
              </a:rPr>
              <a:pPr>
                <a:defRPr/>
              </a:pPr>
              <a:t>12/9/2017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A8E69D-EA09-46B1-99C7-8A84265C95B4}"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1832392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9263D2C8-1A50-42BA-9566-F32D3B643DEE}" type="datetimeFigureOut">
              <a:rPr lang="en-US">
                <a:solidFill>
                  <a:prstClr val="black">
                    <a:tint val="75000"/>
                  </a:prstClr>
                </a:solidFill>
              </a:rPr>
              <a:pPr>
                <a:defRPr/>
              </a:pPr>
              <a:t>12/9/2017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E47B72-40E7-4C51-9504-201A3A54EF78}"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xmlns="" val="1605158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8583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74462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821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3878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9869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377895" y="-1281"/>
            <a:ext cx="755828" cy="73210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4629020"/>
            <a:ext cx="9133723" cy="2228980"/>
          </a:xfrm>
          <a:prstGeom prst="rect">
            <a:avLst/>
          </a:prstGeom>
        </p:spPr>
      </p:pic>
    </p:spTree>
    <p:extLst>
      <p:ext uri="{BB962C8B-B14F-4D97-AF65-F5344CB8AC3E}">
        <p14:creationId xmlns:p14="http://schemas.microsoft.com/office/powerpoint/2010/main" xmlns="" val="2283444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4" cstate="print">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2487229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5BC0A4-38FC-4543-A420-F71CC9D2EAC0}" type="datetime1">
              <a:rPr lang="en-US">
                <a:solidFill>
                  <a:prstClr val="black">
                    <a:tint val="75000"/>
                  </a:prstClr>
                </a:solidFill>
              </a:rPr>
              <a:pPr>
                <a:defRPr/>
              </a:pPr>
              <a:t>12/9/2017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A1898C-2AF0-4EE2-8667-41F22FFB7B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1948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4" cstate="print">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1218656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B70DDD-8D06-4478-969E-9EEA2A79C38B}" type="datetime1">
              <a:rPr lang="en-US">
                <a:solidFill>
                  <a:prstClr val="black">
                    <a:tint val="75000"/>
                  </a:prstClr>
                </a:solidFill>
              </a:rPr>
              <a:pPr>
                <a:defRPr/>
              </a:pPr>
              <a:t>12/9/2017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CBBF9E-B1F2-49DD-805D-8836BB3A710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5890298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21BF87-BE17-4E4F-B05F-44F391EA5AFB}" type="datetime1">
              <a:rPr lang="en-US">
                <a:solidFill>
                  <a:prstClr val="black">
                    <a:tint val="75000"/>
                  </a:prstClr>
                </a:solidFill>
              </a:rPr>
              <a:pPr>
                <a:defRPr/>
              </a:pPr>
              <a:t>12/9/2017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A25714-AD33-4DCF-9196-A4D8713ACF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161308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71669A-205F-46CA-8608-4183D90537BC}" type="datetime1">
              <a:rPr lang="en-US">
                <a:solidFill>
                  <a:prstClr val="black">
                    <a:tint val="75000"/>
                  </a:prstClr>
                </a:solidFill>
              </a:rPr>
              <a:pPr>
                <a:defRPr/>
              </a:pPr>
              <a:t>12/9/2017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748E23-3A2C-4833-9F36-386F1258D6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5971203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8446D8-BC49-415B-8860-C502ED8E14E8}" type="datetime1">
              <a:rPr lang="en-US">
                <a:solidFill>
                  <a:prstClr val="black">
                    <a:tint val="75000"/>
                  </a:prstClr>
                </a:solidFill>
              </a:rPr>
              <a:pPr>
                <a:defRPr/>
              </a:pPr>
              <a:t>12/9/2017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BD1C6A-C8D0-4089-959E-3614532FEAF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82809254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D55F9D-B177-4E3F-9F0A-7D02EDA9286F}" type="datetime1">
              <a:rPr lang="en-US">
                <a:solidFill>
                  <a:prstClr val="black">
                    <a:tint val="75000"/>
                  </a:prstClr>
                </a:solidFill>
              </a:rPr>
              <a:pPr>
                <a:defRPr/>
              </a:pPr>
              <a:t>12/9/2017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42AB599-8510-45AA-9B16-3E50DC2BDB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55855780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DD07D0-E98F-4610-B230-17AE8B4EFF6C}" type="datetime1">
              <a:rPr lang="en-US">
                <a:solidFill>
                  <a:prstClr val="black">
                    <a:tint val="75000"/>
                  </a:prstClr>
                </a:solidFill>
              </a:rPr>
              <a:pPr>
                <a:defRPr/>
              </a:pPr>
              <a:t>12/9/2017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C2FC7DE-C50A-4DE8-9D7D-D340BB5B8A6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54460046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36DDAC-29B9-451D-84F0-0AC168E73A92}" type="datetime1">
              <a:rPr lang="en-US">
                <a:solidFill>
                  <a:prstClr val="black">
                    <a:tint val="75000"/>
                  </a:prstClr>
                </a:solidFill>
              </a:rPr>
              <a:pPr>
                <a:defRPr/>
              </a:pPr>
              <a:t>12/9/2017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BD13C2-DB8E-4EB9-8054-D59A5A8A03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027304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22667-BACD-4D16-AD80-44C06C6772A2}" type="datetime1">
              <a:rPr lang="en-US">
                <a:solidFill>
                  <a:prstClr val="black">
                    <a:tint val="75000"/>
                  </a:prstClr>
                </a:solidFill>
              </a:rPr>
              <a:pPr>
                <a:defRPr/>
              </a:pPr>
              <a:t>12/9/2017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8FA348-8DCE-4DCF-8D40-340F680429F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1070394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FFE6F9-4566-47FD-BCBE-5324B6CDC3B9}" type="datetime1">
              <a:rPr lang="en-US">
                <a:solidFill>
                  <a:prstClr val="black">
                    <a:tint val="75000"/>
                  </a:prstClr>
                </a:solidFill>
              </a:rPr>
              <a:pPr>
                <a:defRPr/>
              </a:pPr>
              <a:t>12/9/2017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75ABBB-C2AC-46A0-AAC8-BE5BF62C2E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79763200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536663-3530-40E1-9169-AA1D19CE8219}" type="datetime1">
              <a:rPr lang="en-US">
                <a:solidFill>
                  <a:prstClr val="black">
                    <a:tint val="75000"/>
                  </a:prstClr>
                </a:solidFill>
              </a:rPr>
              <a:pPr>
                <a:defRPr/>
              </a:pPr>
              <a:t>12/9/2017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18BEE9-09F1-439C-8F40-BCE66BA3B81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8695001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0" name="Picture 9"/>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Tree>
    <p:extLst>
      <p:ext uri="{BB962C8B-B14F-4D97-AF65-F5344CB8AC3E}">
        <p14:creationId xmlns:p14="http://schemas.microsoft.com/office/powerpoint/2010/main" xmlns="" val="261892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377895" y="-1281"/>
            <a:ext cx="755828" cy="732103"/>
          </a:xfrm>
          <a:prstGeom prst="rect">
            <a:avLst/>
          </a:prstGeom>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5006150"/>
            <a:ext cx="9133727" cy="185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423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4" cstate="print">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3635348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0" name="Picture 9"/>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629292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1546461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smtClean="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23028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13065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377895" y="-1281"/>
            <a:ext cx="755828" cy="73210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4629020"/>
            <a:ext cx="9133723" cy="2228980"/>
          </a:xfrm>
          <a:prstGeom prst="rect">
            <a:avLst/>
          </a:prstGeom>
        </p:spPr>
      </p:pic>
    </p:spTree>
    <p:extLst>
      <p:ext uri="{BB962C8B-B14F-4D97-AF65-F5344CB8AC3E}">
        <p14:creationId xmlns:p14="http://schemas.microsoft.com/office/powerpoint/2010/main" xmlns="" val="4026506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4" cstate="print">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1071426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0" name="Picture 9"/>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937048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360845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Tree>
    <p:extLst>
      <p:ext uri="{BB962C8B-B14F-4D97-AF65-F5344CB8AC3E}">
        <p14:creationId xmlns:p14="http://schemas.microsoft.com/office/powerpoint/2010/main" xmlns="" val="77751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smtClean="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7123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F93D7FF7-FD6D-4E57-94B5-D8B4CD006314}" type="datetimeFigureOut">
              <a:rPr lang="en-GB">
                <a:solidFill>
                  <a:prstClr val="black">
                    <a:tint val="75000"/>
                  </a:prstClr>
                </a:solidFill>
              </a:rPr>
              <a:pPr>
                <a:defRPr/>
              </a:pPr>
              <a:t>09/12/2017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solidFill>
                  <a:schemeClr val="tx1">
                    <a:tint val="75000"/>
                  </a:schemeClr>
                </a:solidFill>
              </a:defRPr>
            </a:lvl1pPr>
          </a:lstStyle>
          <a:p>
            <a:pPr>
              <a:defRPr/>
            </a:pPr>
            <a:fld id="{96155C23-E446-427A-ADE7-A9B8E8CAC6D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3763546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377895" y="-1281"/>
            <a:ext cx="755828" cy="73210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4629020"/>
            <a:ext cx="9133723" cy="2228980"/>
          </a:xfrm>
          <a:prstGeom prst="rect">
            <a:avLst/>
          </a:prstGeom>
        </p:spPr>
      </p:pic>
    </p:spTree>
    <p:extLst>
      <p:ext uri="{BB962C8B-B14F-4D97-AF65-F5344CB8AC3E}">
        <p14:creationId xmlns:p14="http://schemas.microsoft.com/office/powerpoint/2010/main" xmlns="" val="1137792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4" cstate="print">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2795588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0" name="Picture 9"/>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2057183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1242237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smtClean="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4309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F93D7FF7-FD6D-4E57-94B5-D8B4CD006314}" type="datetimeFigureOut">
              <a:rPr lang="en-GB">
                <a:solidFill>
                  <a:prstClr val="black">
                    <a:tint val="75000"/>
                  </a:prstClr>
                </a:solidFill>
              </a:rPr>
              <a:pPr>
                <a:defRPr/>
              </a:pPr>
              <a:t>09/12/2017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solidFill>
                  <a:schemeClr val="tx1">
                    <a:tint val="75000"/>
                  </a:schemeClr>
                </a:solidFill>
              </a:defRPr>
            </a:lvl1pPr>
          </a:lstStyle>
          <a:p>
            <a:pPr>
              <a:defRPr/>
            </a:pPr>
            <a:fld id="{96155C23-E446-427A-ADE7-A9B8E8CAC6D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2503632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74751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911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smtClean="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09076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16267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73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31693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63551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87379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82369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7159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3455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DB42A-FB71-4FB5-B85A-163AD97961C4}"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BABCC4-5FC4-44A1-B04B-BF015CE42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20512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6FF4DAE7-01D2-483B-94B1-AD300A92EC2A}" type="datetimeFigureOut">
              <a:rPr lang="en-US">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C1A950-F4B2-48D0-820E-1BB75059938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418183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21966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04F2BD38-A746-4AB6-B044-B8F842A973E9}" type="datetimeFigureOut">
              <a:rPr lang="en-US">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D06CF4-4B4C-455A-B47D-D629CEDB3B6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091104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6D7A23-E3DC-4856-AEFF-87C4750A4AF4}" type="datetimeFigureOut">
              <a:rPr lang="en-US">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F7DBA9-935E-47CE-962B-4680C910901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40041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6EFECF1C-D9C5-41EC-A6D5-D0733816C227}" type="datetimeFigureOut">
              <a:rPr lang="en-US">
                <a:solidFill>
                  <a:prstClr val="black">
                    <a:tint val="75000"/>
                  </a:prstClr>
                </a:solidFill>
              </a:rPr>
              <a:pPr>
                <a:defRPr/>
              </a:pPr>
              <a:t>12/9/2017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6EA049-9024-4AAA-BC17-C98311584A9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861267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22D9A71B-3FCE-423F-80E2-75A931413DE7}" type="datetimeFigureOut">
              <a:rPr lang="en-US">
                <a:solidFill>
                  <a:prstClr val="black">
                    <a:tint val="75000"/>
                  </a:prstClr>
                </a:solidFill>
              </a:rPr>
              <a:pPr>
                <a:defRPr/>
              </a:pPr>
              <a:t>12/9/2017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AF925F2-8F2C-4CD9-B0FE-7386620893A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4087385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CAF146AB-F086-4BD1-95FF-F5250E643790}" type="datetimeFigureOut">
              <a:rPr lang="en-US">
                <a:solidFill>
                  <a:prstClr val="black">
                    <a:tint val="75000"/>
                  </a:prstClr>
                </a:solidFill>
              </a:rPr>
              <a:pPr>
                <a:defRPr/>
              </a:pPr>
              <a:t>12/9/2017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4E3EC91-B837-4C29-A8D9-88E0BE15186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0393918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85D203-C509-40D3-B1DE-4F506A06FD50}" type="datetimeFigureOut">
              <a:rPr lang="en-US">
                <a:solidFill>
                  <a:prstClr val="black">
                    <a:tint val="75000"/>
                  </a:prstClr>
                </a:solidFill>
              </a:rPr>
              <a:pPr>
                <a:defRPr/>
              </a:pPr>
              <a:t>12/9/2017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191336-3118-458F-80ED-C8237E98F49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998192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A93899-DF09-448E-8C94-483205B7E3D2}" type="datetimeFigureOut">
              <a:rPr lang="en-US">
                <a:solidFill>
                  <a:prstClr val="black">
                    <a:tint val="75000"/>
                  </a:prstClr>
                </a:solidFill>
              </a:rPr>
              <a:pPr>
                <a:defRPr/>
              </a:pPr>
              <a:t>12/9/2017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88703F-B4EC-4238-B7EA-C5DBA4A9870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3825790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8DF99E-70E2-4ECD-9F19-729778D9DFE9}" type="datetimeFigureOut">
              <a:rPr lang="en-US">
                <a:solidFill>
                  <a:prstClr val="black">
                    <a:tint val="75000"/>
                  </a:prstClr>
                </a:solidFill>
              </a:rPr>
              <a:pPr>
                <a:defRPr/>
              </a:pPr>
              <a:t>12/9/2017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DFC811-DFBA-48A4-9345-3A7A836F320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934898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2AEFA95C-9B03-46A8-A3A0-A8217AEA135A}" type="datetimeFigureOut">
              <a:rPr lang="en-US">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5C4080-5548-4D59-8185-63E902BE82B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756919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419DE817-023E-4887-97C0-BC1437952DB3}" type="datetimeFigureOut">
              <a:rPr lang="en-US">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788EC6-3C1A-477F-B618-C7E01D7602A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407583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219553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377895" y="-1281"/>
            <a:ext cx="755828" cy="732103"/>
          </a:xfrm>
          <a:prstGeom prst="rect">
            <a:avLst/>
          </a:prstGeom>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5006150"/>
            <a:ext cx="9133727" cy="185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9934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4" cstate="print">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1484586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0" name="Picture 9"/>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33122770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20439754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smtClean="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32988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377895" y="-1281"/>
            <a:ext cx="755828" cy="732103"/>
          </a:xfrm>
          <a:prstGeom prst="rect">
            <a:avLst/>
          </a:prstGeom>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5006150"/>
            <a:ext cx="9133727" cy="185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78708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4" cstate="print">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35124660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0" name="Picture 9"/>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10528353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1474235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smtClean="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498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27542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6FF4DAE7-01D2-483B-94B1-AD300A92EC2A}" type="datetimeFigureOut">
              <a:rPr lang="en-US">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C1A950-F4B2-48D0-820E-1BB75059938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5597702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04F2BD38-A746-4AB6-B044-B8F842A973E9}" type="datetimeFigureOut">
              <a:rPr lang="en-US">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D06CF4-4B4C-455A-B47D-D629CEDB3B6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146709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377895" y="-1281"/>
            <a:ext cx="755828" cy="732103"/>
          </a:xfrm>
          <a:prstGeom prst="rect">
            <a:avLst/>
          </a:prstGeom>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5006150"/>
            <a:ext cx="9133727" cy="185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48202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4" cstate="print">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33466889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0" name="Picture 9"/>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19815710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24580443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smtClean="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7832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6FF4DAE7-01D2-483B-94B1-AD300A92EC2A}" type="datetimeFigureOut">
              <a:rPr lang="en-US">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C1A950-F4B2-48D0-820E-1BB75059938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4153501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04F2BD38-A746-4AB6-B044-B8F842A973E9}" type="datetimeFigureOut">
              <a:rPr lang="en-US">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D06CF4-4B4C-455A-B47D-D629CEDB3B6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7995212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7238" y="-1588"/>
            <a:ext cx="757237"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5005388"/>
            <a:ext cx="9134475" cy="1852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079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39356-81A6-4AA6-BCF4-B7551EDA023E}" type="datetimeFigureOut">
              <a:rPr lang="en-US" smtClean="0">
                <a:solidFill>
                  <a:prstClr val="black">
                    <a:tint val="75000"/>
                  </a:prstClr>
                </a:solidFill>
              </a:rPr>
              <a:pPr/>
              <a:t>12/9/2017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0DFF78-A22A-401B-9F69-CFA7698B31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394943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164513" y="-1588"/>
            <a:ext cx="979487" cy="962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64425" y="6446838"/>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p:cNvPicPr>
            <a:picLocks noChangeAspect="1"/>
          </p:cNvPicPr>
          <p:nvPr userDrawn="1"/>
        </p:nvPicPr>
        <p:blipFill>
          <a:blip r:embed="rId4" cstate="print">
            <a:lum bright="2000"/>
            <a:extLst>
              <a:ext uri="{28A0092B-C50C-407E-A947-70E740481C1C}">
                <a14:useLocalDpi xmlns:a14="http://schemas.microsoft.com/office/drawing/2010/main" xmlns="" val="0"/>
              </a:ext>
            </a:extLst>
          </a:blip>
          <a:srcRect/>
          <a:stretch>
            <a:fillRect/>
          </a:stretch>
        </p:blipFill>
        <p:spPr bwMode="auto">
          <a:xfrm>
            <a:off x="1873250" y="2117725"/>
            <a:ext cx="5321300" cy="351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txBox="1">
            <a:spLocks/>
          </p:cNvSpPr>
          <p:nvPr userDrawn="1"/>
        </p:nvSpPr>
        <p:spPr>
          <a:xfrm>
            <a:off x="8382000" y="6607175"/>
            <a:ext cx="762000" cy="200025"/>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32015F1-B7E1-421E-AC83-462E461816AA}"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2691054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lum bright="2000"/>
            <a:extLst>
              <a:ext uri="{28A0092B-C50C-407E-A947-70E740481C1C}">
                <a14:useLocalDpi xmlns:a14="http://schemas.microsoft.com/office/drawing/2010/main" xmlns="" val="0"/>
              </a:ext>
            </a:extLst>
          </a:blip>
          <a:srcRect/>
          <a:stretch>
            <a:fillRect/>
          </a:stretch>
        </p:blipFill>
        <p:spPr bwMode="auto">
          <a:xfrm>
            <a:off x="1873250" y="2117725"/>
            <a:ext cx="5321300" cy="351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164513" y="-1588"/>
            <a:ext cx="979487" cy="962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425" y="6446838"/>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lide Number Placeholder 5"/>
          <p:cNvSpPr txBox="1">
            <a:spLocks/>
          </p:cNvSpPr>
          <p:nvPr userDrawn="1"/>
        </p:nvSpPr>
        <p:spPr>
          <a:xfrm>
            <a:off x="8382000" y="6607175"/>
            <a:ext cx="762000" cy="200025"/>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FFBFAA00-F92B-41E3-A76A-7ED605D4B0BC}" type="slidenum">
              <a:rPr lang="en-US" altLang="en-US" smtClean="0">
                <a:solidFill>
                  <a:prstClr val="white"/>
                </a:solidFill>
              </a:rPr>
              <a:pPr algn="r">
                <a:defRPr/>
              </a:pPr>
              <a:t>‹#›</a:t>
            </a:fld>
            <a:endParaRPr lang="en-US" altLang="en-US" dirty="0">
              <a:solidFill>
                <a:prstClr val="white"/>
              </a:solidFill>
            </a:endParaRPr>
          </a:p>
        </p:txBody>
      </p:sp>
      <p:sp>
        <p:nvSpPr>
          <p:cNvPr id="2" name="Title 1"/>
          <p:cNvSpPr>
            <a:spLocks noGrp="1"/>
          </p:cNvSpPr>
          <p:nvPr>
            <p:ph type="title"/>
          </p:nvPr>
        </p:nvSpPr>
        <p:spPr>
          <a:xfrm>
            <a:off x="180654" y="202990"/>
            <a:ext cx="7042080" cy="554587"/>
          </a:xfrm>
        </p:spPr>
        <p:txBody>
          <a:bodyPr/>
          <a:lstStyle>
            <a:lvl1pPr algn="l">
              <a:defRPr sz="3200" b="1"/>
            </a:lvl1pPr>
          </a:lstStyle>
          <a:p>
            <a:r>
              <a:rPr lang="en-US" dirty="0" smtClean="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38879032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lum bright="2000"/>
            <a:extLst>
              <a:ext uri="{28A0092B-C50C-407E-A947-70E740481C1C}">
                <a14:useLocalDpi xmlns:a14="http://schemas.microsoft.com/office/drawing/2010/main" xmlns="" val="0"/>
              </a:ext>
            </a:extLst>
          </a:blip>
          <a:srcRect/>
          <a:stretch>
            <a:fillRect/>
          </a:stretch>
        </p:blipFill>
        <p:spPr bwMode="auto">
          <a:xfrm>
            <a:off x="1873250" y="2117725"/>
            <a:ext cx="5321300" cy="351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164513" y="-1588"/>
            <a:ext cx="979487" cy="962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Straight Connector 3"/>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64425" y="6446838"/>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txBox="1">
            <a:spLocks/>
          </p:cNvSpPr>
          <p:nvPr userDrawn="1"/>
        </p:nvSpPr>
        <p:spPr>
          <a:xfrm>
            <a:off x="8382000" y="6607175"/>
            <a:ext cx="762000" cy="200025"/>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BC755C01-32C6-469B-AE6F-E44A8B636ACC}"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xmlns="" val="8580484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3" name="Slide Number Placeholder 5"/>
          <p:cNvSpPr txBox="1">
            <a:spLocks/>
          </p:cNvSpPr>
          <p:nvPr userDrawn="1"/>
        </p:nvSpPr>
        <p:spPr>
          <a:xfrm>
            <a:off x="8382000" y="6607175"/>
            <a:ext cx="762000" cy="200025"/>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2B6093B5-0D3C-403B-93E8-31595B903B76}" type="slidenum">
              <a:rPr lang="en-US" altLang="en-US" smtClean="0">
                <a:solidFill>
                  <a:prstClr val="white"/>
                </a:solidFill>
              </a:rPr>
              <a:pPr algn="r">
                <a:defRPr/>
              </a:pPr>
              <a:t>‹#›</a:t>
            </a:fld>
            <a:endParaRPr lang="en-US" altLang="en-US" dirty="0">
              <a:solidFill>
                <a:prstClr val="white"/>
              </a:solidFill>
            </a:endParaRPr>
          </a:p>
        </p:txBody>
      </p:sp>
      <p:cxnSp>
        <p:nvCxnSpPr>
          <p:cNvPr id="4" name="Straight Connector 3"/>
          <p:cNvCxnSpPr/>
          <p:nvPr userDrawn="1"/>
        </p:nvCxnSpPr>
        <p:spPr>
          <a:xfrm>
            <a:off x="3595688" y="3619500"/>
            <a:ext cx="2009775"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3363913" y="2971801"/>
            <a:ext cx="2452687" cy="711200"/>
          </a:xfrm>
        </p:spPr>
        <p:txBody>
          <a:bodyPr anchor="t"/>
          <a:lstStyle>
            <a:lvl1pPr algn="ctr">
              <a:defRPr sz="3600" b="1" cap="none"/>
            </a:lvl1pPr>
          </a:lstStyle>
          <a:p>
            <a:r>
              <a:rPr lang="en-US" smtClean="0"/>
              <a:t>Click to edit Master title style</a:t>
            </a:r>
            <a:endParaRPr lang="en-IN" dirty="0"/>
          </a:p>
        </p:txBody>
      </p:sp>
    </p:spTree>
    <p:extLst>
      <p:ext uri="{BB962C8B-B14F-4D97-AF65-F5344CB8AC3E}">
        <p14:creationId xmlns:p14="http://schemas.microsoft.com/office/powerpoint/2010/main" xmlns="" val="40903110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7" name="Footer Placeholder 16"/>
          <p:cNvSpPr>
            <a:spLocks noGrp="1"/>
          </p:cNvSpPr>
          <p:nvPr>
            <p:ph type="ftr" sz="quarter" idx="11"/>
          </p:nvPr>
        </p:nvSpPr>
        <p:spPr>
          <a:xfrm>
            <a:off x="914400" y="6172200"/>
            <a:ext cx="3962400" cy="457200"/>
          </a:xfrm>
          <a:prstGeom prst="rect">
            <a:avLst/>
          </a:prstGeom>
        </p:spPr>
        <p:txBody>
          <a:bodyPr/>
          <a:lstStyle/>
          <a:p>
            <a:pPr eaLnBrk="1" fontAlgn="auto" hangingPunct="1">
              <a:spcBef>
                <a:spcPts val="0"/>
              </a:spcBef>
              <a:spcAft>
                <a:spcPts val="0"/>
              </a:spcAft>
            </a:pPr>
            <a:endParaRPr lang="en-US">
              <a:solidFill>
                <a:prstClr val="black"/>
              </a:solidFill>
              <a:latin typeface="Perpetua"/>
            </a:endParaRPr>
          </a:p>
        </p:txBody>
      </p:sp>
      <p:sp>
        <p:nvSpPr>
          <p:cNvPr id="7" name="Rectangle 6"/>
          <p:cNvSpPr/>
          <p:nvPr/>
        </p:nvSpPr>
        <p:spPr>
          <a:xfrm>
            <a:off x="62931" y="1449303"/>
            <a:ext cx="9021537" cy="1527349"/>
          </a:xfrm>
          <a:prstGeom prst="rect">
            <a:avLst/>
          </a:prstGeom>
          <a:solidFill>
            <a:schemeClr val="accent1">
              <a:alpha val="71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3199085911"/>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443814" cy="720080"/>
          </a:xfrm>
        </p:spPr>
        <p:txBody>
          <a:bodyPr>
            <a:normAutofit/>
          </a:bodyPr>
          <a:lstStyle>
            <a:lvl1pPr>
              <a:defRPr sz="3600" u="sng">
                <a:solidFill>
                  <a:schemeClr val="accent1"/>
                </a:solidFill>
                <a:latin typeface="Times New Roman" pitchFamily="18" charset="0"/>
                <a:cs typeface="Times New Roman" pitchFamily="18" charset="0"/>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914400" y="1124744"/>
            <a:ext cx="7443814" cy="4895056"/>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 name="Slide Number Placeholder 2"/>
          <p:cNvSpPr>
            <a:spLocks noGrp="1"/>
          </p:cNvSpPr>
          <p:nvPr>
            <p:ph type="sldNum" sz="quarter" idx="10"/>
          </p:nvPr>
        </p:nvSpPr>
        <p:spPr/>
        <p:txBody>
          <a:bodyPr/>
          <a:lstStyle/>
          <a:p>
            <a:fld id="{A080F9FE-F28F-5D49-9EEA-1226DD83F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639908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0" name="Rounded Rectangle 9"/>
          <p:cNvSpPr/>
          <p:nvPr userDrawn="1"/>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xmlns="" val="106323901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pPr eaLnBrk="1" fontAlgn="auto" hangingPunct="1">
              <a:spcBef>
                <a:spcPts val="0"/>
              </a:spcBef>
              <a:spcAft>
                <a:spcPts val="0"/>
              </a:spcAft>
            </a:pPr>
            <a:endParaRPr lang="en-US">
              <a:solidFill>
                <a:prstClr val="black"/>
              </a:solidFill>
              <a:latin typeface="Perpetua"/>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2"/>
          <p:cNvSpPr>
            <a:spLocks noGrp="1"/>
          </p:cNvSpPr>
          <p:nvPr>
            <p:ph type="sldNum" sz="quarter" idx="10"/>
          </p:nvPr>
        </p:nvSpPr>
        <p:spPr>
          <a:xfrm>
            <a:off x="6553200" y="6356350"/>
            <a:ext cx="2133600" cy="365125"/>
          </a:xfrm>
        </p:spPr>
        <p:txBody>
          <a:bodyPr/>
          <a:lstStyle/>
          <a:p>
            <a:fld id="{A080F9FE-F28F-5D49-9EEA-1226DD83F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113547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pPr eaLnBrk="1" fontAlgn="auto" hangingPunct="1">
              <a:spcBef>
                <a:spcPts val="0"/>
              </a:spcBef>
              <a:spcAft>
                <a:spcPts val="0"/>
              </a:spcAft>
            </a:pPr>
            <a:endParaRPr lang="en-US">
              <a:solidFill>
                <a:prstClr val="black"/>
              </a:solidFill>
              <a:latin typeface="Perpetua"/>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24108070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pPr eaLnBrk="1" fontAlgn="auto" hangingPunct="1">
              <a:spcBef>
                <a:spcPts val="0"/>
              </a:spcBef>
              <a:spcAft>
                <a:spcPts val="0"/>
              </a:spcAft>
            </a:pPr>
            <a:endParaRPr lang="en-US">
              <a:solidFill>
                <a:prstClr val="black"/>
              </a:solidFill>
              <a:latin typeface="Perpetua"/>
            </a:endParaRPr>
          </a:p>
        </p:txBody>
      </p:sp>
    </p:spTree>
    <p:extLst>
      <p:ext uri="{BB962C8B-B14F-4D97-AF65-F5344CB8AC3E}">
        <p14:creationId xmlns:p14="http://schemas.microsoft.com/office/powerpoint/2010/main" xmlns="" val="3244075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theme" Target="../theme/theme12.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3.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06.xml"/><Relationship Id="rId1" Type="http://schemas.openxmlformats.org/officeDocument/2006/relationships/slideLayout" Target="../slideLayouts/slideLayout105.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08.xml"/><Relationship Id="rId1" Type="http://schemas.openxmlformats.org/officeDocument/2006/relationships/slideLayout" Target="../slideLayouts/slideLayout10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6.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9.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47F8E96-40AA-459E-91AA-55A5F97CAAA0}" type="datetime1">
              <a:rPr lang="en-US" smtClean="0">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9861629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1" r:id="rId3"/>
    <p:sldLayoutId id="2147483703" r:id="rId4"/>
    <p:sldLayoutId id="2147483708" r:id="rId5"/>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47F8E96-40AA-459E-91AA-55A5F97CAAA0}" type="datetime1">
              <a:rPr lang="en-US" smtClean="0">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58427637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47F8E96-40AA-459E-91AA-55A5F97CAAA0}" type="datetime1">
              <a:rPr lang="en-US" smtClean="0">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423860944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cs typeface="+mn-cs"/>
              </a:defRPr>
            </a:lvl1pPr>
          </a:lstStyle>
          <a:p>
            <a:pPr>
              <a:defRPr/>
            </a:pPr>
            <a:fld id="{247F8E96-40AA-459E-91AA-55A5F97CAAA0}" type="datetime1">
              <a:rPr lang="en-US"/>
              <a:pPr>
                <a:defRPr/>
              </a:pPr>
              <a:t>12/9/2017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cs typeface="+mn-cs"/>
              </a:defRPr>
            </a:lvl1pPr>
          </a:lstStyle>
          <a:p>
            <a:pPr>
              <a:defRPr/>
            </a:pPr>
            <a:fld id="{1A824360-883F-495C-A7DB-37CAFC30EB1C}" type="slidenum">
              <a:rPr lang="en-US" altLang="en-US"/>
              <a:pPr>
                <a:defRPr/>
              </a:pPr>
              <a:t>‹#›</a:t>
            </a:fld>
            <a:endParaRPr lang="en-US" altLang="en-US"/>
          </a:p>
        </p:txBody>
      </p:sp>
    </p:spTree>
    <p:extLst>
      <p:ext uri="{BB962C8B-B14F-4D97-AF65-F5344CB8AC3E}">
        <p14:creationId xmlns:p14="http://schemas.microsoft.com/office/powerpoint/2010/main" xmlns="" val="307526959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2" name="Title Placeholder 21"/>
          <p:cNvSpPr>
            <a:spLocks noGrp="1"/>
          </p:cNvSpPr>
          <p:nvPr>
            <p:ph type="title"/>
          </p:nvPr>
        </p:nvSpPr>
        <p:spPr>
          <a:xfrm>
            <a:off x="914400" y="274638"/>
            <a:ext cx="7372376" cy="778098"/>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372376"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 name="Slide Number Placeholder 1"/>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080F9FE-F28F-5D49-9EEA-1226DD83F627}" type="slidenum">
              <a:rPr lang="en-US" smtClean="0">
                <a:solidFill>
                  <a:prstClr val="black">
                    <a:tint val="75000"/>
                  </a:prstClr>
                </a:solidFill>
                <a:latin typeface="Perpetua"/>
              </a:rPr>
              <a:pPr eaLnBrk="1" fontAlgn="auto" hangingPunct="1">
                <a:spcBef>
                  <a:spcPts val="0"/>
                </a:spcBef>
                <a:spcAft>
                  <a:spcPts val="0"/>
                </a:spcAft>
              </a:pPr>
              <a:t>‹#›</a:t>
            </a:fld>
            <a:endParaRPr lang="en-US" dirty="0">
              <a:solidFill>
                <a:prstClr val="black">
                  <a:tint val="75000"/>
                </a:prstClr>
              </a:solidFill>
              <a:latin typeface="Perpetua"/>
            </a:endParaRPr>
          </a:p>
        </p:txBody>
      </p:sp>
    </p:spTree>
    <p:extLst>
      <p:ext uri="{BB962C8B-B14F-4D97-AF65-F5344CB8AC3E}">
        <p14:creationId xmlns:p14="http://schemas.microsoft.com/office/powerpoint/2010/main" xmlns="" val="132552165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Times New Roman" pitchFamily="18" charset="0"/>
          <a:ea typeface="+mj-ea"/>
          <a:cs typeface="Times New Roman" pitchFamily="18" charset="0"/>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2481" y="504053"/>
            <a:ext cx="7807680" cy="114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Для правки текста заголовка щелкните мышью</a:t>
            </a:r>
          </a:p>
        </p:txBody>
      </p:sp>
      <p:sp>
        <p:nvSpPr>
          <p:cNvPr id="1027" name="Rectangle 3"/>
          <p:cNvSpPr>
            <a:spLocks noGrp="1" noChangeArrowheads="1"/>
          </p:cNvSpPr>
          <p:nvPr>
            <p:ph type="body" idx="1"/>
          </p:nvPr>
        </p:nvSpPr>
        <p:spPr bwMode="auto">
          <a:xfrm>
            <a:off x="672481" y="1906761"/>
            <a:ext cx="7807680" cy="4319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Для правки структуры щелкните мышью</a:t>
            </a:r>
          </a:p>
          <a:p>
            <a:pPr lvl="1"/>
            <a:r>
              <a:rPr lang="en-GB" altLang="en-US" smtClean="0"/>
              <a:t>Второй уровень структуры</a:t>
            </a:r>
          </a:p>
          <a:p>
            <a:pPr lvl="2"/>
            <a:r>
              <a:rPr lang="en-GB" altLang="en-US" smtClean="0"/>
              <a:t>Третий уровень структуры</a:t>
            </a:r>
          </a:p>
          <a:p>
            <a:pPr lvl="3"/>
            <a:r>
              <a:rPr lang="en-GB" altLang="en-US" smtClean="0"/>
              <a:t>Четвертый уровень структуры</a:t>
            </a:r>
          </a:p>
          <a:p>
            <a:pPr lvl="4"/>
            <a:r>
              <a:rPr lang="en-GB" altLang="en-US" smtClean="0"/>
              <a:t>Пятый уровень структуры</a:t>
            </a:r>
          </a:p>
          <a:p>
            <a:pPr lvl="4"/>
            <a:r>
              <a:rPr lang="en-GB" altLang="en-US" smtClean="0"/>
              <a:t>Шестой уровень структуры</a:t>
            </a:r>
          </a:p>
          <a:p>
            <a:pPr lvl="4"/>
            <a:r>
              <a:rPr lang="en-GB" altLang="en-US" smtClean="0"/>
              <a:t>Седьмой уровень структуры</a:t>
            </a:r>
          </a:p>
          <a:p>
            <a:pPr lvl="4"/>
            <a:r>
              <a:rPr lang="en-GB" altLang="en-US" smtClean="0"/>
              <a:t>Восьмой уровень структуры</a:t>
            </a:r>
          </a:p>
          <a:p>
            <a:pPr lvl="4"/>
            <a:r>
              <a:rPr lang="en-GB" altLang="en-US" smtClean="0"/>
              <a:t>Девятый уровень структуры</a:t>
            </a:r>
          </a:p>
        </p:txBody>
      </p:sp>
      <p:sp>
        <p:nvSpPr>
          <p:cNvPr id="8" name="Date Placeholder 2"/>
          <p:cNvSpPr>
            <a:spLocks noGrp="1"/>
          </p:cNvSpPr>
          <p:nvPr>
            <p:ph type="dt" sz="half" idx="2"/>
          </p:nvPr>
        </p:nvSpPr>
        <p:spPr>
          <a:xfrm>
            <a:off x="456481" y="6245937"/>
            <a:ext cx="2134080" cy="475250"/>
          </a:xfrm>
          <a:prstGeom prst="rect">
            <a:avLst/>
          </a:prstGeom>
        </p:spPr>
        <p:txBody>
          <a:bodyPr lIns="100794" tIns="50397" rIns="100794" bIns="50397"/>
          <a:lstStyle>
            <a:lvl1pPr>
              <a:buFont typeface="Wingdings" pitchFamily="2" charset="2"/>
              <a:buNone/>
              <a:defRPr>
                <a:latin typeface="Arial" charset="0"/>
                <a:ea typeface="+mn-ea"/>
                <a:cs typeface="+mn-cs"/>
              </a:defRPr>
            </a:lvl1pPr>
          </a:lstStyle>
          <a:p>
            <a:pPr defTabSz="407526" eaLnBrk="1">
              <a:buClr>
                <a:srgbClr val="000000"/>
              </a:buClr>
              <a:buSzPct val="45000"/>
              <a:defRPr/>
            </a:pPr>
            <a:endParaRPr lang="ru-RU">
              <a:solidFill>
                <a:srgbClr val="000000"/>
              </a:solidFill>
            </a:endParaRPr>
          </a:p>
        </p:txBody>
      </p:sp>
      <p:sp>
        <p:nvSpPr>
          <p:cNvPr id="9" name="Footer Placeholder 3"/>
          <p:cNvSpPr>
            <a:spLocks noGrp="1"/>
          </p:cNvSpPr>
          <p:nvPr>
            <p:ph type="ftr" sz="quarter" idx="3"/>
          </p:nvPr>
        </p:nvSpPr>
        <p:spPr>
          <a:xfrm>
            <a:off x="3124800" y="6245937"/>
            <a:ext cx="2894400" cy="475250"/>
          </a:xfrm>
          <a:prstGeom prst="rect">
            <a:avLst/>
          </a:prstGeom>
        </p:spPr>
        <p:txBody>
          <a:bodyPr lIns="100794" tIns="50397" rIns="100794" bIns="50397"/>
          <a:lstStyle>
            <a:lvl1pPr>
              <a:buFont typeface="Wingdings" pitchFamily="2" charset="2"/>
              <a:buNone/>
              <a:defRPr>
                <a:latin typeface="Arial" charset="0"/>
                <a:ea typeface="+mn-ea"/>
                <a:cs typeface="+mn-cs"/>
              </a:defRPr>
            </a:lvl1pPr>
          </a:lstStyle>
          <a:p>
            <a:pPr defTabSz="407526" eaLnBrk="1">
              <a:buClr>
                <a:srgbClr val="000000"/>
              </a:buClr>
              <a:buSzPct val="45000"/>
              <a:defRPr/>
            </a:pPr>
            <a:endParaRPr lang="ru-RU">
              <a:solidFill>
                <a:srgbClr val="000000"/>
              </a:solidFill>
            </a:endParaRPr>
          </a:p>
        </p:txBody>
      </p:sp>
      <p:sp>
        <p:nvSpPr>
          <p:cNvPr id="10" name="Slide Number Placeholder 4"/>
          <p:cNvSpPr>
            <a:spLocks noGrp="1"/>
          </p:cNvSpPr>
          <p:nvPr>
            <p:ph type="sldNum" sz="quarter" idx="4"/>
          </p:nvPr>
        </p:nvSpPr>
        <p:spPr>
          <a:xfrm>
            <a:off x="6553441" y="6245937"/>
            <a:ext cx="2134080" cy="475250"/>
          </a:xfrm>
          <a:prstGeom prst="rect">
            <a:avLst/>
          </a:prstGeom>
        </p:spPr>
        <p:txBody>
          <a:bodyPr vert="horz" wrap="square" lIns="100794" tIns="50397" rIns="100794" bIns="50397" numCol="1" anchor="t" anchorCtr="0" compatLnSpc="1">
            <a:prstTxWarp prst="textNoShape">
              <a:avLst/>
            </a:prstTxWarp>
          </a:bodyPr>
          <a:lstStyle>
            <a:lvl1pPr>
              <a:defRPr/>
            </a:lvl1pPr>
          </a:lstStyle>
          <a:p>
            <a:pPr defTabSz="407526" eaLnBrk="1">
              <a:buClr>
                <a:srgbClr val="000000"/>
              </a:buClr>
              <a:buSzPct val="45000"/>
            </a:pPr>
            <a:fld id="{733185FE-26D5-45B8-A7E7-E27E507D7163}" type="slidenum">
              <a:rPr lang="ru-RU" altLang="en-US" smtClean="0">
                <a:solidFill>
                  <a:srgbClr val="000000"/>
                </a:solidFill>
                <a:latin typeface="Arial" panose="020B0604020202020204" pitchFamily="34" charset="0"/>
              </a:rPr>
              <a:pPr defTabSz="407526" eaLnBrk="1">
                <a:buClr>
                  <a:srgbClr val="000000"/>
                </a:buClr>
                <a:buSzPct val="45000"/>
              </a:pPr>
              <a:t>‹#›</a:t>
            </a:fld>
            <a:endParaRPr lang="ru-RU"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3341792109"/>
      </p:ext>
    </p:extLst>
  </p:cSld>
  <p:clrMap bg1="lt1" tx1="dk1" bg2="lt2" tx2="dk2" accent1="accent1" accent2="accent2" accent3="accent3" accent4="accent4" accent5="accent5" accent6="accent6" hlink="hlink" folHlink="folHlink"/>
  <p:sldLayoutIdLst>
    <p:sldLayoutId id="2147483941" r:id="rId1"/>
    <p:sldLayoutId id="2147483942" r:id="rId2"/>
  </p:sldLayoutIdLst>
  <p:txStyles>
    <p:titleStyle>
      <a:lvl1pPr algn="ctr" defTabSz="407526" rtl="0" eaLnBrk="0" fontAlgn="base" hangingPunct="0">
        <a:spcBef>
          <a:spcPct val="0"/>
        </a:spcBef>
        <a:spcAft>
          <a:spcPct val="0"/>
        </a:spcAft>
        <a:buClr>
          <a:srgbClr val="000000"/>
        </a:buClr>
        <a:buSzPct val="45000"/>
        <a:buFont typeface="Wingdings" panose="05000000000000000000" pitchFamily="2" charset="2"/>
        <a:defRPr sz="3991" b="1">
          <a:solidFill>
            <a:srgbClr val="333333"/>
          </a:solidFill>
          <a:latin typeface="Arial" charset="0"/>
          <a:ea typeface="+mj-ea"/>
          <a:cs typeface="ＭＳ Ｐゴシック" charset="0"/>
        </a:defRPr>
      </a:lvl1pPr>
      <a:lvl2pPr algn="ctr" defTabSz="407526" rtl="0" eaLnBrk="0" fontAlgn="base" hangingPunct="0">
        <a:spcBef>
          <a:spcPct val="0"/>
        </a:spcBef>
        <a:spcAft>
          <a:spcPct val="0"/>
        </a:spcAft>
        <a:buClr>
          <a:srgbClr val="000000"/>
        </a:buClr>
        <a:buSzPct val="45000"/>
        <a:buFont typeface="Wingdings" panose="05000000000000000000" pitchFamily="2" charset="2"/>
        <a:defRPr sz="3991" b="1">
          <a:solidFill>
            <a:srgbClr val="333333"/>
          </a:solidFill>
          <a:latin typeface="Arial" charset="0"/>
          <a:ea typeface="ＭＳ Ｐゴシック" charset="0"/>
          <a:cs typeface="ＭＳ Ｐゴシック" charset="0"/>
        </a:defRPr>
      </a:lvl2pPr>
      <a:lvl3pPr algn="ctr" defTabSz="407526" rtl="0" eaLnBrk="0" fontAlgn="base" hangingPunct="0">
        <a:spcBef>
          <a:spcPct val="0"/>
        </a:spcBef>
        <a:spcAft>
          <a:spcPct val="0"/>
        </a:spcAft>
        <a:buClr>
          <a:srgbClr val="000000"/>
        </a:buClr>
        <a:buSzPct val="45000"/>
        <a:buFont typeface="Wingdings" panose="05000000000000000000" pitchFamily="2" charset="2"/>
        <a:defRPr sz="3991" b="1">
          <a:solidFill>
            <a:srgbClr val="333333"/>
          </a:solidFill>
          <a:latin typeface="Arial" charset="0"/>
          <a:ea typeface="ＭＳ Ｐゴシック" charset="0"/>
          <a:cs typeface="ＭＳ Ｐゴシック" charset="0"/>
        </a:defRPr>
      </a:lvl3pPr>
      <a:lvl4pPr algn="ctr" defTabSz="407526" rtl="0" eaLnBrk="0" fontAlgn="base" hangingPunct="0">
        <a:spcBef>
          <a:spcPct val="0"/>
        </a:spcBef>
        <a:spcAft>
          <a:spcPct val="0"/>
        </a:spcAft>
        <a:buClr>
          <a:srgbClr val="000000"/>
        </a:buClr>
        <a:buSzPct val="45000"/>
        <a:buFont typeface="Wingdings" panose="05000000000000000000" pitchFamily="2" charset="2"/>
        <a:defRPr sz="3991" b="1">
          <a:solidFill>
            <a:srgbClr val="333333"/>
          </a:solidFill>
          <a:latin typeface="Arial" charset="0"/>
          <a:ea typeface="ＭＳ Ｐゴシック" charset="0"/>
          <a:cs typeface="ＭＳ Ｐゴシック" charset="0"/>
        </a:defRPr>
      </a:lvl4pPr>
      <a:lvl5pPr algn="ctr" defTabSz="407526" rtl="0" eaLnBrk="0" fontAlgn="base" hangingPunct="0">
        <a:spcBef>
          <a:spcPct val="0"/>
        </a:spcBef>
        <a:spcAft>
          <a:spcPct val="0"/>
        </a:spcAft>
        <a:buClr>
          <a:srgbClr val="000000"/>
        </a:buClr>
        <a:buSzPct val="45000"/>
        <a:buFont typeface="Wingdings" panose="05000000000000000000" pitchFamily="2" charset="2"/>
        <a:defRPr sz="3991" b="1">
          <a:solidFill>
            <a:srgbClr val="333333"/>
          </a:solidFill>
          <a:latin typeface="Arial" charset="0"/>
          <a:ea typeface="ＭＳ Ｐゴシック" charset="0"/>
          <a:cs typeface="ＭＳ Ｐゴシック" charset="0"/>
        </a:defRPr>
      </a:lvl5pPr>
      <a:lvl6pPr marL="1720826" algn="ctr" defTabSz="407526" rtl="0" fontAlgn="base" hangingPunct="0">
        <a:spcBef>
          <a:spcPct val="0"/>
        </a:spcBef>
        <a:spcAft>
          <a:spcPct val="0"/>
        </a:spcAft>
        <a:buClr>
          <a:srgbClr val="000000"/>
        </a:buClr>
        <a:buSzPct val="45000"/>
        <a:buFont typeface="Wingdings" pitchFamily="2" charset="2"/>
        <a:defRPr sz="3991" b="1">
          <a:solidFill>
            <a:srgbClr val="333333"/>
          </a:solidFill>
          <a:latin typeface="Arial" charset="0"/>
        </a:defRPr>
      </a:lvl6pPr>
      <a:lvl7pPr marL="2135552" algn="ctr" defTabSz="407526" rtl="0" fontAlgn="base" hangingPunct="0">
        <a:spcBef>
          <a:spcPct val="0"/>
        </a:spcBef>
        <a:spcAft>
          <a:spcPct val="0"/>
        </a:spcAft>
        <a:buClr>
          <a:srgbClr val="000000"/>
        </a:buClr>
        <a:buSzPct val="45000"/>
        <a:buFont typeface="Wingdings" pitchFamily="2" charset="2"/>
        <a:defRPr sz="3991" b="1">
          <a:solidFill>
            <a:srgbClr val="333333"/>
          </a:solidFill>
          <a:latin typeface="Arial" charset="0"/>
        </a:defRPr>
      </a:lvl7pPr>
      <a:lvl8pPr marL="2550278" algn="ctr" defTabSz="407526" rtl="0" fontAlgn="base" hangingPunct="0">
        <a:spcBef>
          <a:spcPct val="0"/>
        </a:spcBef>
        <a:spcAft>
          <a:spcPct val="0"/>
        </a:spcAft>
        <a:buClr>
          <a:srgbClr val="000000"/>
        </a:buClr>
        <a:buSzPct val="45000"/>
        <a:buFont typeface="Wingdings" pitchFamily="2" charset="2"/>
        <a:defRPr sz="3991" b="1">
          <a:solidFill>
            <a:srgbClr val="333333"/>
          </a:solidFill>
          <a:latin typeface="Arial" charset="0"/>
        </a:defRPr>
      </a:lvl8pPr>
      <a:lvl9pPr marL="2965004" algn="ctr" defTabSz="407526" rtl="0" fontAlgn="base" hangingPunct="0">
        <a:spcBef>
          <a:spcPct val="0"/>
        </a:spcBef>
        <a:spcAft>
          <a:spcPct val="0"/>
        </a:spcAft>
        <a:buClr>
          <a:srgbClr val="000000"/>
        </a:buClr>
        <a:buSzPct val="45000"/>
        <a:buFont typeface="Wingdings" pitchFamily="2" charset="2"/>
        <a:defRPr sz="3991" b="1">
          <a:solidFill>
            <a:srgbClr val="333333"/>
          </a:solidFill>
          <a:latin typeface="Arial" charset="0"/>
        </a:defRPr>
      </a:lvl9pPr>
    </p:titleStyle>
    <p:bodyStyle>
      <a:lvl1pPr marL="391686" indent="-293764" algn="l" defTabSz="407526" rtl="0" eaLnBrk="0" fontAlgn="base" hangingPunct="0">
        <a:spcBef>
          <a:spcPct val="0"/>
        </a:spcBef>
        <a:spcAft>
          <a:spcPct val="0"/>
        </a:spcAft>
        <a:buClr>
          <a:srgbClr val="0E594D"/>
        </a:buClr>
        <a:buSzPct val="45000"/>
        <a:buFont typeface="Wingdings" panose="05000000000000000000" pitchFamily="2" charset="2"/>
        <a:buChar char=""/>
        <a:defRPr sz="2903">
          <a:solidFill>
            <a:srgbClr val="000000"/>
          </a:solidFill>
          <a:latin typeface="Arial" charset="0"/>
          <a:ea typeface="+mn-ea"/>
          <a:cs typeface="ＭＳ Ｐゴシック" charset="0"/>
        </a:defRPr>
      </a:lvl1pPr>
      <a:lvl2pPr marL="783372" indent="-260644" algn="l" defTabSz="407526" rtl="0" eaLnBrk="0" fontAlgn="base" hangingPunct="0">
        <a:spcBef>
          <a:spcPct val="0"/>
        </a:spcBef>
        <a:spcAft>
          <a:spcPct val="0"/>
        </a:spcAft>
        <a:buClr>
          <a:srgbClr val="000000"/>
        </a:buClr>
        <a:buSzPct val="75000"/>
        <a:buFont typeface="Symbol" panose="05050102010706020507" pitchFamily="18" charset="2"/>
        <a:buChar char=""/>
        <a:defRPr sz="2540">
          <a:solidFill>
            <a:srgbClr val="000000"/>
          </a:solidFill>
          <a:latin typeface="Arial" charset="0"/>
          <a:ea typeface="+mn-ea"/>
        </a:defRPr>
      </a:lvl2pPr>
      <a:lvl3pPr marL="1175057" indent="-195843" algn="l" defTabSz="407526" rtl="0" eaLnBrk="0" fontAlgn="base" hangingPunct="0">
        <a:spcBef>
          <a:spcPct val="0"/>
        </a:spcBef>
        <a:spcAft>
          <a:spcPct val="0"/>
        </a:spcAft>
        <a:buClr>
          <a:srgbClr val="000000"/>
        </a:buClr>
        <a:buSzPct val="45000"/>
        <a:buFont typeface="Wingdings" panose="05000000000000000000" pitchFamily="2" charset="2"/>
        <a:buChar char=""/>
        <a:defRPr sz="2177">
          <a:solidFill>
            <a:srgbClr val="000000"/>
          </a:solidFill>
          <a:latin typeface="Arial" charset="0"/>
          <a:ea typeface="+mn-ea"/>
        </a:defRPr>
      </a:lvl3pPr>
      <a:lvl4pPr marL="1566743" indent="-195843" algn="l" defTabSz="407526" rtl="0" eaLnBrk="0" fontAlgn="base" hangingPunct="0">
        <a:spcBef>
          <a:spcPct val="0"/>
        </a:spcBef>
        <a:spcAft>
          <a:spcPct val="0"/>
        </a:spcAft>
        <a:buClr>
          <a:srgbClr val="000000"/>
        </a:buClr>
        <a:buSzPct val="75000"/>
        <a:buFont typeface="Symbol" panose="05050102010706020507" pitchFamily="18" charset="2"/>
        <a:buChar char=""/>
        <a:defRPr sz="1814">
          <a:solidFill>
            <a:srgbClr val="000000"/>
          </a:solidFill>
          <a:latin typeface="Arial" charset="0"/>
          <a:ea typeface="+mn-ea"/>
        </a:defRPr>
      </a:lvl4pPr>
      <a:lvl5pPr marL="1958429" indent="-195843" algn="l" defTabSz="407526" rtl="0" eaLnBrk="0" fontAlgn="base" hangingPunct="0">
        <a:spcBef>
          <a:spcPct val="0"/>
        </a:spcBef>
        <a:spcAft>
          <a:spcPct val="0"/>
        </a:spcAft>
        <a:buClr>
          <a:srgbClr val="000000"/>
        </a:buClr>
        <a:buSzPct val="45000"/>
        <a:buFont typeface="Wingdings" panose="05000000000000000000" pitchFamily="2" charset="2"/>
        <a:buChar char=""/>
        <a:defRPr sz="1814">
          <a:solidFill>
            <a:srgbClr val="000000"/>
          </a:solidFill>
          <a:latin typeface="Arial" charset="0"/>
          <a:ea typeface="+mn-ea"/>
        </a:defRPr>
      </a:lvl5pPr>
      <a:lvl6pPr marL="2373155" indent="-195843" algn="l" defTabSz="407526" rtl="0" fontAlgn="base" hangingPunct="0">
        <a:spcBef>
          <a:spcPct val="0"/>
        </a:spcBef>
        <a:spcAft>
          <a:spcPct val="0"/>
        </a:spcAft>
        <a:buClr>
          <a:srgbClr val="000000"/>
        </a:buClr>
        <a:buSzPct val="45000"/>
        <a:buFont typeface="Wingdings" pitchFamily="2" charset="2"/>
        <a:buChar char=""/>
        <a:defRPr sz="1814">
          <a:solidFill>
            <a:srgbClr val="000000"/>
          </a:solidFill>
          <a:latin typeface="+mn-lt"/>
        </a:defRPr>
      </a:lvl6pPr>
      <a:lvl7pPr marL="2787881" indent="-195843" algn="l" defTabSz="407526" rtl="0" fontAlgn="base" hangingPunct="0">
        <a:spcBef>
          <a:spcPct val="0"/>
        </a:spcBef>
        <a:spcAft>
          <a:spcPct val="0"/>
        </a:spcAft>
        <a:buClr>
          <a:srgbClr val="000000"/>
        </a:buClr>
        <a:buSzPct val="45000"/>
        <a:buFont typeface="Wingdings" pitchFamily="2" charset="2"/>
        <a:buChar char=""/>
        <a:defRPr sz="1814">
          <a:solidFill>
            <a:srgbClr val="000000"/>
          </a:solidFill>
          <a:latin typeface="+mn-lt"/>
        </a:defRPr>
      </a:lvl7pPr>
      <a:lvl8pPr marL="3202607" indent="-195843" algn="l" defTabSz="407526" rtl="0" fontAlgn="base" hangingPunct="0">
        <a:spcBef>
          <a:spcPct val="0"/>
        </a:spcBef>
        <a:spcAft>
          <a:spcPct val="0"/>
        </a:spcAft>
        <a:buClr>
          <a:srgbClr val="000000"/>
        </a:buClr>
        <a:buSzPct val="45000"/>
        <a:buFont typeface="Wingdings" pitchFamily="2" charset="2"/>
        <a:buChar char=""/>
        <a:defRPr sz="1814">
          <a:solidFill>
            <a:srgbClr val="000000"/>
          </a:solidFill>
          <a:latin typeface="+mn-lt"/>
        </a:defRPr>
      </a:lvl8pPr>
      <a:lvl9pPr marL="3617333" indent="-195843" algn="l" defTabSz="407526" rtl="0" fontAlgn="base" hangingPunct="0">
        <a:spcBef>
          <a:spcPct val="0"/>
        </a:spcBef>
        <a:spcAft>
          <a:spcPct val="0"/>
        </a:spcAft>
        <a:buClr>
          <a:srgbClr val="000000"/>
        </a:buClr>
        <a:buSzPct val="45000"/>
        <a:buFont typeface="Wingdings" pitchFamily="2" charset="2"/>
        <a:buChar char=""/>
        <a:defRPr sz="1814">
          <a:solidFill>
            <a:srgbClr val="000000"/>
          </a:solidFill>
          <a:latin typeface="+mn-lt"/>
        </a:defRPr>
      </a:lvl9pPr>
    </p:bodyStyle>
    <p:otherStyle>
      <a:defPPr>
        <a:defRPr lang="en-US"/>
      </a:defPPr>
      <a:lvl1pPr marL="0" algn="l" defTabSz="414726" rtl="0" eaLnBrk="1" latinLnBrk="0" hangingPunct="1">
        <a:defRPr sz="1633" kern="1200">
          <a:solidFill>
            <a:schemeClr val="tx1"/>
          </a:solidFill>
          <a:latin typeface="+mn-lt"/>
          <a:ea typeface="+mn-ea"/>
          <a:cs typeface="+mn-cs"/>
        </a:defRPr>
      </a:lvl1pPr>
      <a:lvl2pPr marL="414726" algn="l" defTabSz="414726" rtl="0" eaLnBrk="1" latinLnBrk="0" hangingPunct="1">
        <a:defRPr sz="1633" kern="1200">
          <a:solidFill>
            <a:schemeClr val="tx1"/>
          </a:solidFill>
          <a:latin typeface="+mn-lt"/>
          <a:ea typeface="+mn-ea"/>
          <a:cs typeface="+mn-cs"/>
        </a:defRPr>
      </a:lvl2pPr>
      <a:lvl3pPr marL="829452" algn="l" defTabSz="414726" rtl="0" eaLnBrk="1" latinLnBrk="0" hangingPunct="1">
        <a:defRPr sz="1633" kern="1200">
          <a:solidFill>
            <a:schemeClr val="tx1"/>
          </a:solidFill>
          <a:latin typeface="+mn-lt"/>
          <a:ea typeface="+mn-ea"/>
          <a:cs typeface="+mn-cs"/>
        </a:defRPr>
      </a:lvl3pPr>
      <a:lvl4pPr marL="1244178" algn="l" defTabSz="414726" rtl="0" eaLnBrk="1" latinLnBrk="0" hangingPunct="1">
        <a:defRPr sz="1633" kern="1200">
          <a:solidFill>
            <a:schemeClr val="tx1"/>
          </a:solidFill>
          <a:latin typeface="+mn-lt"/>
          <a:ea typeface="+mn-ea"/>
          <a:cs typeface="+mn-cs"/>
        </a:defRPr>
      </a:lvl4pPr>
      <a:lvl5pPr marL="1658904" algn="l" defTabSz="414726" rtl="0" eaLnBrk="1" latinLnBrk="0" hangingPunct="1">
        <a:defRPr sz="1633" kern="1200">
          <a:solidFill>
            <a:schemeClr val="tx1"/>
          </a:solidFill>
          <a:latin typeface="+mn-lt"/>
          <a:ea typeface="+mn-ea"/>
          <a:cs typeface="+mn-cs"/>
        </a:defRPr>
      </a:lvl5pPr>
      <a:lvl6pPr marL="2073631" algn="l" defTabSz="414726" rtl="0" eaLnBrk="1" latinLnBrk="0" hangingPunct="1">
        <a:defRPr sz="1633" kern="1200">
          <a:solidFill>
            <a:schemeClr val="tx1"/>
          </a:solidFill>
          <a:latin typeface="+mn-lt"/>
          <a:ea typeface="+mn-ea"/>
          <a:cs typeface="+mn-cs"/>
        </a:defRPr>
      </a:lvl6pPr>
      <a:lvl7pPr marL="2488357" algn="l" defTabSz="414726" rtl="0" eaLnBrk="1" latinLnBrk="0" hangingPunct="1">
        <a:defRPr sz="1633" kern="1200">
          <a:solidFill>
            <a:schemeClr val="tx1"/>
          </a:solidFill>
          <a:latin typeface="+mn-lt"/>
          <a:ea typeface="+mn-ea"/>
          <a:cs typeface="+mn-cs"/>
        </a:defRPr>
      </a:lvl7pPr>
      <a:lvl8pPr marL="2903083" algn="l" defTabSz="414726" rtl="0" eaLnBrk="1" latinLnBrk="0" hangingPunct="1">
        <a:defRPr sz="1633" kern="1200">
          <a:solidFill>
            <a:schemeClr val="tx1"/>
          </a:solidFill>
          <a:latin typeface="+mn-lt"/>
          <a:ea typeface="+mn-ea"/>
          <a:cs typeface="+mn-cs"/>
        </a:defRPr>
      </a:lvl8pPr>
      <a:lvl9pPr marL="3317809" algn="l" defTabSz="414726" rtl="0" eaLnBrk="1" latinLnBrk="0" hangingPunct="1">
        <a:defRPr sz="163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2481" y="504053"/>
            <a:ext cx="7807680" cy="114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Для правки текста заголовка щелкните мышью</a:t>
            </a:r>
          </a:p>
        </p:txBody>
      </p:sp>
      <p:sp>
        <p:nvSpPr>
          <p:cNvPr id="1027" name="Rectangle 3"/>
          <p:cNvSpPr>
            <a:spLocks noGrp="1" noChangeArrowheads="1"/>
          </p:cNvSpPr>
          <p:nvPr>
            <p:ph type="body" idx="1"/>
          </p:nvPr>
        </p:nvSpPr>
        <p:spPr bwMode="auto">
          <a:xfrm>
            <a:off x="672481" y="1906761"/>
            <a:ext cx="7807680" cy="4319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Для правки структуры щелкните мышью</a:t>
            </a:r>
          </a:p>
          <a:p>
            <a:pPr lvl="1"/>
            <a:r>
              <a:rPr lang="en-GB" altLang="en-US" smtClean="0"/>
              <a:t>Второй уровень структуры</a:t>
            </a:r>
          </a:p>
          <a:p>
            <a:pPr lvl="2"/>
            <a:r>
              <a:rPr lang="en-GB" altLang="en-US" smtClean="0"/>
              <a:t>Третий уровень структуры</a:t>
            </a:r>
          </a:p>
          <a:p>
            <a:pPr lvl="3"/>
            <a:r>
              <a:rPr lang="en-GB" altLang="en-US" smtClean="0"/>
              <a:t>Четвертый уровень структуры</a:t>
            </a:r>
          </a:p>
          <a:p>
            <a:pPr lvl="4"/>
            <a:r>
              <a:rPr lang="en-GB" altLang="en-US" smtClean="0"/>
              <a:t>Пятый уровень структуры</a:t>
            </a:r>
          </a:p>
          <a:p>
            <a:pPr lvl="4"/>
            <a:r>
              <a:rPr lang="en-GB" altLang="en-US" smtClean="0"/>
              <a:t>Шестой уровень структуры</a:t>
            </a:r>
          </a:p>
          <a:p>
            <a:pPr lvl="4"/>
            <a:r>
              <a:rPr lang="en-GB" altLang="en-US" smtClean="0"/>
              <a:t>Седьмой уровень структуры</a:t>
            </a:r>
          </a:p>
          <a:p>
            <a:pPr lvl="4"/>
            <a:r>
              <a:rPr lang="en-GB" altLang="en-US" smtClean="0"/>
              <a:t>Восьмой уровень структуры</a:t>
            </a:r>
          </a:p>
          <a:p>
            <a:pPr lvl="4"/>
            <a:r>
              <a:rPr lang="en-GB" altLang="en-US" smtClean="0"/>
              <a:t>Девятый уровень структуры</a:t>
            </a:r>
          </a:p>
        </p:txBody>
      </p:sp>
      <p:sp>
        <p:nvSpPr>
          <p:cNvPr id="8" name="Date Placeholder 2"/>
          <p:cNvSpPr>
            <a:spLocks noGrp="1"/>
          </p:cNvSpPr>
          <p:nvPr>
            <p:ph type="dt" sz="half" idx="2"/>
          </p:nvPr>
        </p:nvSpPr>
        <p:spPr>
          <a:xfrm>
            <a:off x="456481" y="6245937"/>
            <a:ext cx="2134080" cy="475250"/>
          </a:xfrm>
          <a:prstGeom prst="rect">
            <a:avLst/>
          </a:prstGeom>
        </p:spPr>
        <p:txBody>
          <a:bodyPr lIns="100794" tIns="50397" rIns="100794" bIns="50397"/>
          <a:lstStyle>
            <a:lvl1pPr>
              <a:buFont typeface="Wingdings" pitchFamily="2" charset="2"/>
              <a:buNone/>
              <a:defRPr>
                <a:latin typeface="Arial" charset="0"/>
                <a:ea typeface="+mn-ea"/>
                <a:cs typeface="+mn-cs"/>
              </a:defRPr>
            </a:lvl1pPr>
          </a:lstStyle>
          <a:p>
            <a:pPr defTabSz="407526" eaLnBrk="1">
              <a:buClr>
                <a:srgbClr val="000000"/>
              </a:buClr>
              <a:buSzPct val="45000"/>
              <a:defRPr/>
            </a:pPr>
            <a:endParaRPr lang="ru-RU">
              <a:solidFill>
                <a:srgbClr val="000000"/>
              </a:solidFill>
            </a:endParaRPr>
          </a:p>
        </p:txBody>
      </p:sp>
      <p:sp>
        <p:nvSpPr>
          <p:cNvPr id="9" name="Footer Placeholder 3"/>
          <p:cNvSpPr>
            <a:spLocks noGrp="1"/>
          </p:cNvSpPr>
          <p:nvPr>
            <p:ph type="ftr" sz="quarter" idx="3"/>
          </p:nvPr>
        </p:nvSpPr>
        <p:spPr>
          <a:xfrm>
            <a:off x="3124800" y="6245937"/>
            <a:ext cx="2894400" cy="475250"/>
          </a:xfrm>
          <a:prstGeom prst="rect">
            <a:avLst/>
          </a:prstGeom>
        </p:spPr>
        <p:txBody>
          <a:bodyPr lIns="100794" tIns="50397" rIns="100794" bIns="50397"/>
          <a:lstStyle>
            <a:lvl1pPr>
              <a:buFont typeface="Wingdings" pitchFamily="2" charset="2"/>
              <a:buNone/>
              <a:defRPr>
                <a:latin typeface="Arial" charset="0"/>
                <a:ea typeface="+mn-ea"/>
                <a:cs typeface="+mn-cs"/>
              </a:defRPr>
            </a:lvl1pPr>
          </a:lstStyle>
          <a:p>
            <a:pPr defTabSz="407526" eaLnBrk="1">
              <a:buClr>
                <a:srgbClr val="000000"/>
              </a:buClr>
              <a:buSzPct val="45000"/>
              <a:defRPr/>
            </a:pPr>
            <a:endParaRPr lang="ru-RU">
              <a:solidFill>
                <a:srgbClr val="000000"/>
              </a:solidFill>
            </a:endParaRPr>
          </a:p>
        </p:txBody>
      </p:sp>
      <p:sp>
        <p:nvSpPr>
          <p:cNvPr id="10" name="Slide Number Placeholder 4"/>
          <p:cNvSpPr>
            <a:spLocks noGrp="1"/>
          </p:cNvSpPr>
          <p:nvPr>
            <p:ph type="sldNum" sz="quarter" idx="4"/>
          </p:nvPr>
        </p:nvSpPr>
        <p:spPr>
          <a:xfrm>
            <a:off x="6553441" y="6245937"/>
            <a:ext cx="2134080" cy="475250"/>
          </a:xfrm>
          <a:prstGeom prst="rect">
            <a:avLst/>
          </a:prstGeom>
        </p:spPr>
        <p:txBody>
          <a:bodyPr vert="horz" wrap="square" lIns="100794" tIns="50397" rIns="100794" bIns="50397" numCol="1" anchor="t" anchorCtr="0" compatLnSpc="1">
            <a:prstTxWarp prst="textNoShape">
              <a:avLst/>
            </a:prstTxWarp>
          </a:bodyPr>
          <a:lstStyle>
            <a:lvl1pPr>
              <a:defRPr/>
            </a:lvl1pPr>
          </a:lstStyle>
          <a:p>
            <a:pPr defTabSz="407526" eaLnBrk="1">
              <a:buClr>
                <a:srgbClr val="000000"/>
              </a:buClr>
              <a:buSzPct val="45000"/>
            </a:pPr>
            <a:fld id="{733185FE-26D5-45B8-A7E7-E27E507D7163}" type="slidenum">
              <a:rPr lang="ru-RU" altLang="en-US" smtClean="0">
                <a:solidFill>
                  <a:srgbClr val="000000"/>
                </a:solidFill>
                <a:latin typeface="Arial" panose="020B0604020202020204" pitchFamily="34" charset="0"/>
              </a:rPr>
              <a:pPr defTabSz="407526" eaLnBrk="1">
                <a:buClr>
                  <a:srgbClr val="000000"/>
                </a:buClr>
                <a:buSzPct val="45000"/>
              </a:pPr>
              <a:t>‹#›</a:t>
            </a:fld>
            <a:endParaRPr lang="ru-RU"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4155354249"/>
      </p:ext>
    </p:extLst>
  </p:cSld>
  <p:clrMap bg1="lt1" tx1="dk1" bg2="lt2" tx2="dk2" accent1="accent1" accent2="accent2" accent3="accent3" accent4="accent4" accent5="accent5" accent6="accent6" hlink="hlink" folHlink="folHlink"/>
  <p:sldLayoutIdLst>
    <p:sldLayoutId id="2147483944" r:id="rId1"/>
    <p:sldLayoutId id="2147483945" r:id="rId2"/>
  </p:sldLayoutIdLst>
  <p:txStyles>
    <p:titleStyle>
      <a:lvl1pPr algn="ctr" defTabSz="407526" rtl="0" eaLnBrk="0" fontAlgn="base" hangingPunct="0">
        <a:spcBef>
          <a:spcPct val="0"/>
        </a:spcBef>
        <a:spcAft>
          <a:spcPct val="0"/>
        </a:spcAft>
        <a:buClr>
          <a:srgbClr val="000000"/>
        </a:buClr>
        <a:buSzPct val="45000"/>
        <a:buFont typeface="Wingdings" panose="05000000000000000000" pitchFamily="2" charset="2"/>
        <a:defRPr sz="3991" b="1">
          <a:solidFill>
            <a:srgbClr val="333333"/>
          </a:solidFill>
          <a:latin typeface="Arial" charset="0"/>
          <a:ea typeface="+mj-ea"/>
          <a:cs typeface="ＭＳ Ｐゴシック" charset="0"/>
        </a:defRPr>
      </a:lvl1pPr>
      <a:lvl2pPr algn="ctr" defTabSz="407526" rtl="0" eaLnBrk="0" fontAlgn="base" hangingPunct="0">
        <a:spcBef>
          <a:spcPct val="0"/>
        </a:spcBef>
        <a:spcAft>
          <a:spcPct val="0"/>
        </a:spcAft>
        <a:buClr>
          <a:srgbClr val="000000"/>
        </a:buClr>
        <a:buSzPct val="45000"/>
        <a:buFont typeface="Wingdings" panose="05000000000000000000" pitchFamily="2" charset="2"/>
        <a:defRPr sz="3991" b="1">
          <a:solidFill>
            <a:srgbClr val="333333"/>
          </a:solidFill>
          <a:latin typeface="Arial" charset="0"/>
          <a:ea typeface="ＭＳ Ｐゴシック" charset="0"/>
          <a:cs typeface="ＭＳ Ｐゴシック" charset="0"/>
        </a:defRPr>
      </a:lvl2pPr>
      <a:lvl3pPr algn="ctr" defTabSz="407526" rtl="0" eaLnBrk="0" fontAlgn="base" hangingPunct="0">
        <a:spcBef>
          <a:spcPct val="0"/>
        </a:spcBef>
        <a:spcAft>
          <a:spcPct val="0"/>
        </a:spcAft>
        <a:buClr>
          <a:srgbClr val="000000"/>
        </a:buClr>
        <a:buSzPct val="45000"/>
        <a:buFont typeface="Wingdings" panose="05000000000000000000" pitchFamily="2" charset="2"/>
        <a:defRPr sz="3991" b="1">
          <a:solidFill>
            <a:srgbClr val="333333"/>
          </a:solidFill>
          <a:latin typeface="Arial" charset="0"/>
          <a:ea typeface="ＭＳ Ｐゴシック" charset="0"/>
          <a:cs typeface="ＭＳ Ｐゴシック" charset="0"/>
        </a:defRPr>
      </a:lvl3pPr>
      <a:lvl4pPr algn="ctr" defTabSz="407526" rtl="0" eaLnBrk="0" fontAlgn="base" hangingPunct="0">
        <a:spcBef>
          <a:spcPct val="0"/>
        </a:spcBef>
        <a:spcAft>
          <a:spcPct val="0"/>
        </a:spcAft>
        <a:buClr>
          <a:srgbClr val="000000"/>
        </a:buClr>
        <a:buSzPct val="45000"/>
        <a:buFont typeface="Wingdings" panose="05000000000000000000" pitchFamily="2" charset="2"/>
        <a:defRPr sz="3991" b="1">
          <a:solidFill>
            <a:srgbClr val="333333"/>
          </a:solidFill>
          <a:latin typeface="Arial" charset="0"/>
          <a:ea typeface="ＭＳ Ｐゴシック" charset="0"/>
          <a:cs typeface="ＭＳ Ｐゴシック" charset="0"/>
        </a:defRPr>
      </a:lvl4pPr>
      <a:lvl5pPr algn="ctr" defTabSz="407526" rtl="0" eaLnBrk="0" fontAlgn="base" hangingPunct="0">
        <a:spcBef>
          <a:spcPct val="0"/>
        </a:spcBef>
        <a:spcAft>
          <a:spcPct val="0"/>
        </a:spcAft>
        <a:buClr>
          <a:srgbClr val="000000"/>
        </a:buClr>
        <a:buSzPct val="45000"/>
        <a:buFont typeface="Wingdings" panose="05000000000000000000" pitchFamily="2" charset="2"/>
        <a:defRPr sz="3991" b="1">
          <a:solidFill>
            <a:srgbClr val="333333"/>
          </a:solidFill>
          <a:latin typeface="Arial" charset="0"/>
          <a:ea typeface="ＭＳ Ｐゴシック" charset="0"/>
          <a:cs typeface="ＭＳ Ｐゴシック" charset="0"/>
        </a:defRPr>
      </a:lvl5pPr>
      <a:lvl6pPr marL="1720826" algn="ctr" defTabSz="407526" rtl="0" fontAlgn="base" hangingPunct="0">
        <a:spcBef>
          <a:spcPct val="0"/>
        </a:spcBef>
        <a:spcAft>
          <a:spcPct val="0"/>
        </a:spcAft>
        <a:buClr>
          <a:srgbClr val="000000"/>
        </a:buClr>
        <a:buSzPct val="45000"/>
        <a:buFont typeface="Wingdings" pitchFamily="2" charset="2"/>
        <a:defRPr sz="3991" b="1">
          <a:solidFill>
            <a:srgbClr val="333333"/>
          </a:solidFill>
          <a:latin typeface="Arial" charset="0"/>
        </a:defRPr>
      </a:lvl6pPr>
      <a:lvl7pPr marL="2135552" algn="ctr" defTabSz="407526" rtl="0" fontAlgn="base" hangingPunct="0">
        <a:spcBef>
          <a:spcPct val="0"/>
        </a:spcBef>
        <a:spcAft>
          <a:spcPct val="0"/>
        </a:spcAft>
        <a:buClr>
          <a:srgbClr val="000000"/>
        </a:buClr>
        <a:buSzPct val="45000"/>
        <a:buFont typeface="Wingdings" pitchFamily="2" charset="2"/>
        <a:defRPr sz="3991" b="1">
          <a:solidFill>
            <a:srgbClr val="333333"/>
          </a:solidFill>
          <a:latin typeface="Arial" charset="0"/>
        </a:defRPr>
      </a:lvl7pPr>
      <a:lvl8pPr marL="2550278" algn="ctr" defTabSz="407526" rtl="0" fontAlgn="base" hangingPunct="0">
        <a:spcBef>
          <a:spcPct val="0"/>
        </a:spcBef>
        <a:spcAft>
          <a:spcPct val="0"/>
        </a:spcAft>
        <a:buClr>
          <a:srgbClr val="000000"/>
        </a:buClr>
        <a:buSzPct val="45000"/>
        <a:buFont typeface="Wingdings" pitchFamily="2" charset="2"/>
        <a:defRPr sz="3991" b="1">
          <a:solidFill>
            <a:srgbClr val="333333"/>
          </a:solidFill>
          <a:latin typeface="Arial" charset="0"/>
        </a:defRPr>
      </a:lvl8pPr>
      <a:lvl9pPr marL="2965004" algn="ctr" defTabSz="407526" rtl="0" fontAlgn="base" hangingPunct="0">
        <a:spcBef>
          <a:spcPct val="0"/>
        </a:spcBef>
        <a:spcAft>
          <a:spcPct val="0"/>
        </a:spcAft>
        <a:buClr>
          <a:srgbClr val="000000"/>
        </a:buClr>
        <a:buSzPct val="45000"/>
        <a:buFont typeface="Wingdings" pitchFamily="2" charset="2"/>
        <a:defRPr sz="3991" b="1">
          <a:solidFill>
            <a:srgbClr val="333333"/>
          </a:solidFill>
          <a:latin typeface="Arial" charset="0"/>
        </a:defRPr>
      </a:lvl9pPr>
    </p:titleStyle>
    <p:bodyStyle>
      <a:lvl1pPr marL="391686" indent="-293764" algn="l" defTabSz="407526" rtl="0" eaLnBrk="0" fontAlgn="base" hangingPunct="0">
        <a:spcBef>
          <a:spcPct val="0"/>
        </a:spcBef>
        <a:spcAft>
          <a:spcPct val="0"/>
        </a:spcAft>
        <a:buClr>
          <a:srgbClr val="0E594D"/>
        </a:buClr>
        <a:buSzPct val="45000"/>
        <a:buFont typeface="Wingdings" panose="05000000000000000000" pitchFamily="2" charset="2"/>
        <a:buChar char=""/>
        <a:defRPr sz="2903">
          <a:solidFill>
            <a:srgbClr val="000000"/>
          </a:solidFill>
          <a:latin typeface="Arial" charset="0"/>
          <a:ea typeface="+mn-ea"/>
          <a:cs typeface="ＭＳ Ｐゴシック" charset="0"/>
        </a:defRPr>
      </a:lvl1pPr>
      <a:lvl2pPr marL="783372" indent="-260644" algn="l" defTabSz="407526" rtl="0" eaLnBrk="0" fontAlgn="base" hangingPunct="0">
        <a:spcBef>
          <a:spcPct val="0"/>
        </a:spcBef>
        <a:spcAft>
          <a:spcPct val="0"/>
        </a:spcAft>
        <a:buClr>
          <a:srgbClr val="000000"/>
        </a:buClr>
        <a:buSzPct val="75000"/>
        <a:buFont typeface="Symbol" panose="05050102010706020507" pitchFamily="18" charset="2"/>
        <a:buChar char=""/>
        <a:defRPr sz="2540">
          <a:solidFill>
            <a:srgbClr val="000000"/>
          </a:solidFill>
          <a:latin typeface="Arial" charset="0"/>
          <a:ea typeface="+mn-ea"/>
        </a:defRPr>
      </a:lvl2pPr>
      <a:lvl3pPr marL="1175057" indent="-195843" algn="l" defTabSz="407526" rtl="0" eaLnBrk="0" fontAlgn="base" hangingPunct="0">
        <a:spcBef>
          <a:spcPct val="0"/>
        </a:spcBef>
        <a:spcAft>
          <a:spcPct val="0"/>
        </a:spcAft>
        <a:buClr>
          <a:srgbClr val="000000"/>
        </a:buClr>
        <a:buSzPct val="45000"/>
        <a:buFont typeface="Wingdings" panose="05000000000000000000" pitchFamily="2" charset="2"/>
        <a:buChar char=""/>
        <a:defRPr sz="2177">
          <a:solidFill>
            <a:srgbClr val="000000"/>
          </a:solidFill>
          <a:latin typeface="Arial" charset="0"/>
          <a:ea typeface="+mn-ea"/>
        </a:defRPr>
      </a:lvl3pPr>
      <a:lvl4pPr marL="1566743" indent="-195843" algn="l" defTabSz="407526" rtl="0" eaLnBrk="0" fontAlgn="base" hangingPunct="0">
        <a:spcBef>
          <a:spcPct val="0"/>
        </a:spcBef>
        <a:spcAft>
          <a:spcPct val="0"/>
        </a:spcAft>
        <a:buClr>
          <a:srgbClr val="000000"/>
        </a:buClr>
        <a:buSzPct val="75000"/>
        <a:buFont typeface="Symbol" panose="05050102010706020507" pitchFamily="18" charset="2"/>
        <a:buChar char=""/>
        <a:defRPr sz="1814">
          <a:solidFill>
            <a:srgbClr val="000000"/>
          </a:solidFill>
          <a:latin typeface="Arial" charset="0"/>
          <a:ea typeface="+mn-ea"/>
        </a:defRPr>
      </a:lvl4pPr>
      <a:lvl5pPr marL="1958429" indent="-195843" algn="l" defTabSz="407526" rtl="0" eaLnBrk="0" fontAlgn="base" hangingPunct="0">
        <a:spcBef>
          <a:spcPct val="0"/>
        </a:spcBef>
        <a:spcAft>
          <a:spcPct val="0"/>
        </a:spcAft>
        <a:buClr>
          <a:srgbClr val="000000"/>
        </a:buClr>
        <a:buSzPct val="45000"/>
        <a:buFont typeface="Wingdings" panose="05000000000000000000" pitchFamily="2" charset="2"/>
        <a:buChar char=""/>
        <a:defRPr sz="1814">
          <a:solidFill>
            <a:srgbClr val="000000"/>
          </a:solidFill>
          <a:latin typeface="Arial" charset="0"/>
          <a:ea typeface="+mn-ea"/>
        </a:defRPr>
      </a:lvl5pPr>
      <a:lvl6pPr marL="2373155" indent="-195843" algn="l" defTabSz="407526" rtl="0" fontAlgn="base" hangingPunct="0">
        <a:spcBef>
          <a:spcPct val="0"/>
        </a:spcBef>
        <a:spcAft>
          <a:spcPct val="0"/>
        </a:spcAft>
        <a:buClr>
          <a:srgbClr val="000000"/>
        </a:buClr>
        <a:buSzPct val="45000"/>
        <a:buFont typeface="Wingdings" pitchFamily="2" charset="2"/>
        <a:buChar char=""/>
        <a:defRPr sz="1814">
          <a:solidFill>
            <a:srgbClr val="000000"/>
          </a:solidFill>
          <a:latin typeface="+mn-lt"/>
        </a:defRPr>
      </a:lvl6pPr>
      <a:lvl7pPr marL="2787881" indent="-195843" algn="l" defTabSz="407526" rtl="0" fontAlgn="base" hangingPunct="0">
        <a:spcBef>
          <a:spcPct val="0"/>
        </a:spcBef>
        <a:spcAft>
          <a:spcPct val="0"/>
        </a:spcAft>
        <a:buClr>
          <a:srgbClr val="000000"/>
        </a:buClr>
        <a:buSzPct val="45000"/>
        <a:buFont typeface="Wingdings" pitchFamily="2" charset="2"/>
        <a:buChar char=""/>
        <a:defRPr sz="1814">
          <a:solidFill>
            <a:srgbClr val="000000"/>
          </a:solidFill>
          <a:latin typeface="+mn-lt"/>
        </a:defRPr>
      </a:lvl7pPr>
      <a:lvl8pPr marL="3202607" indent="-195843" algn="l" defTabSz="407526" rtl="0" fontAlgn="base" hangingPunct="0">
        <a:spcBef>
          <a:spcPct val="0"/>
        </a:spcBef>
        <a:spcAft>
          <a:spcPct val="0"/>
        </a:spcAft>
        <a:buClr>
          <a:srgbClr val="000000"/>
        </a:buClr>
        <a:buSzPct val="45000"/>
        <a:buFont typeface="Wingdings" pitchFamily="2" charset="2"/>
        <a:buChar char=""/>
        <a:defRPr sz="1814">
          <a:solidFill>
            <a:srgbClr val="000000"/>
          </a:solidFill>
          <a:latin typeface="+mn-lt"/>
        </a:defRPr>
      </a:lvl8pPr>
      <a:lvl9pPr marL="3617333" indent="-195843" algn="l" defTabSz="407526" rtl="0" fontAlgn="base" hangingPunct="0">
        <a:spcBef>
          <a:spcPct val="0"/>
        </a:spcBef>
        <a:spcAft>
          <a:spcPct val="0"/>
        </a:spcAft>
        <a:buClr>
          <a:srgbClr val="000000"/>
        </a:buClr>
        <a:buSzPct val="45000"/>
        <a:buFont typeface="Wingdings" pitchFamily="2" charset="2"/>
        <a:buChar char=""/>
        <a:defRPr sz="1814">
          <a:solidFill>
            <a:srgbClr val="000000"/>
          </a:solidFill>
          <a:latin typeface="+mn-lt"/>
        </a:defRPr>
      </a:lvl9pPr>
    </p:bodyStyle>
    <p:otherStyle>
      <a:defPPr>
        <a:defRPr lang="en-US"/>
      </a:defPPr>
      <a:lvl1pPr marL="0" algn="l" defTabSz="414726" rtl="0" eaLnBrk="1" latinLnBrk="0" hangingPunct="1">
        <a:defRPr sz="1633" kern="1200">
          <a:solidFill>
            <a:schemeClr val="tx1"/>
          </a:solidFill>
          <a:latin typeface="+mn-lt"/>
          <a:ea typeface="+mn-ea"/>
          <a:cs typeface="+mn-cs"/>
        </a:defRPr>
      </a:lvl1pPr>
      <a:lvl2pPr marL="414726" algn="l" defTabSz="414726" rtl="0" eaLnBrk="1" latinLnBrk="0" hangingPunct="1">
        <a:defRPr sz="1633" kern="1200">
          <a:solidFill>
            <a:schemeClr val="tx1"/>
          </a:solidFill>
          <a:latin typeface="+mn-lt"/>
          <a:ea typeface="+mn-ea"/>
          <a:cs typeface="+mn-cs"/>
        </a:defRPr>
      </a:lvl2pPr>
      <a:lvl3pPr marL="829452" algn="l" defTabSz="414726" rtl="0" eaLnBrk="1" latinLnBrk="0" hangingPunct="1">
        <a:defRPr sz="1633" kern="1200">
          <a:solidFill>
            <a:schemeClr val="tx1"/>
          </a:solidFill>
          <a:latin typeface="+mn-lt"/>
          <a:ea typeface="+mn-ea"/>
          <a:cs typeface="+mn-cs"/>
        </a:defRPr>
      </a:lvl3pPr>
      <a:lvl4pPr marL="1244178" algn="l" defTabSz="414726" rtl="0" eaLnBrk="1" latinLnBrk="0" hangingPunct="1">
        <a:defRPr sz="1633" kern="1200">
          <a:solidFill>
            <a:schemeClr val="tx1"/>
          </a:solidFill>
          <a:latin typeface="+mn-lt"/>
          <a:ea typeface="+mn-ea"/>
          <a:cs typeface="+mn-cs"/>
        </a:defRPr>
      </a:lvl4pPr>
      <a:lvl5pPr marL="1658904" algn="l" defTabSz="414726" rtl="0" eaLnBrk="1" latinLnBrk="0" hangingPunct="1">
        <a:defRPr sz="1633" kern="1200">
          <a:solidFill>
            <a:schemeClr val="tx1"/>
          </a:solidFill>
          <a:latin typeface="+mn-lt"/>
          <a:ea typeface="+mn-ea"/>
          <a:cs typeface="+mn-cs"/>
        </a:defRPr>
      </a:lvl5pPr>
      <a:lvl6pPr marL="2073631" algn="l" defTabSz="414726" rtl="0" eaLnBrk="1" latinLnBrk="0" hangingPunct="1">
        <a:defRPr sz="1633" kern="1200">
          <a:solidFill>
            <a:schemeClr val="tx1"/>
          </a:solidFill>
          <a:latin typeface="+mn-lt"/>
          <a:ea typeface="+mn-ea"/>
          <a:cs typeface="+mn-cs"/>
        </a:defRPr>
      </a:lvl6pPr>
      <a:lvl7pPr marL="2488357" algn="l" defTabSz="414726" rtl="0" eaLnBrk="1" latinLnBrk="0" hangingPunct="1">
        <a:defRPr sz="1633" kern="1200">
          <a:solidFill>
            <a:schemeClr val="tx1"/>
          </a:solidFill>
          <a:latin typeface="+mn-lt"/>
          <a:ea typeface="+mn-ea"/>
          <a:cs typeface="+mn-cs"/>
        </a:defRPr>
      </a:lvl7pPr>
      <a:lvl8pPr marL="2903083" algn="l" defTabSz="414726" rtl="0" eaLnBrk="1" latinLnBrk="0" hangingPunct="1">
        <a:defRPr sz="1633" kern="1200">
          <a:solidFill>
            <a:schemeClr val="tx1"/>
          </a:solidFill>
          <a:latin typeface="+mn-lt"/>
          <a:ea typeface="+mn-ea"/>
          <a:cs typeface="+mn-cs"/>
        </a:defRPr>
      </a:lvl8pPr>
      <a:lvl9pPr marL="3317809" algn="l" defTabSz="414726" rtl="0" eaLnBrk="1" latinLnBrk="0" hangingPunct="1">
        <a:defRPr sz="1633"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2EAF30D5-05BE-41E0-AC59-774DE6264732}" type="datetimeFigureOut">
              <a:rPr lang="en-US">
                <a:solidFill>
                  <a:prstClr val="black">
                    <a:tint val="75000"/>
                  </a:prstClr>
                </a:solidFill>
              </a:rPr>
              <a:pPr eaLnBrk="1" hangingPunct="1">
                <a:defRPr/>
              </a:pPr>
              <a:t>12/9/2017</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F9F24881-EAB8-44B6-86B9-56A0A2335003}" type="slidenum">
              <a:rPr lang="en-IN">
                <a:solidFill>
                  <a:prstClr val="black">
                    <a:tint val="75000"/>
                  </a:prstClr>
                </a:solidFill>
              </a:rPr>
              <a:pPr eaLnBrk="1" hangingPunct="1">
                <a:defRPr/>
              </a:pPr>
              <a:t>‹#›</a:t>
            </a:fld>
            <a:endParaRPr lang="en-IN">
              <a:solidFill>
                <a:prstClr val="black">
                  <a:tint val="75000"/>
                </a:prstClr>
              </a:solidFill>
            </a:endParaRPr>
          </a:p>
        </p:txBody>
      </p:sp>
    </p:spTree>
    <p:extLst>
      <p:ext uri="{BB962C8B-B14F-4D97-AF65-F5344CB8AC3E}">
        <p14:creationId xmlns:p14="http://schemas.microsoft.com/office/powerpoint/2010/main" xmlns="" val="27543965"/>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239356-81A6-4AA6-BCF4-B7551EDA023E}" type="datetimeFigureOut">
              <a:rPr lang="en-US" smtClean="0">
                <a:solidFill>
                  <a:prstClr val="black">
                    <a:tint val="75000"/>
                  </a:prstClr>
                </a:solidFill>
                <a:latin typeface="Calibri"/>
              </a:rPr>
              <a:pPr eaLnBrk="1" fontAlgn="auto" hangingPunct="1">
                <a:spcBef>
                  <a:spcPts val="0"/>
                </a:spcBef>
                <a:spcAft>
                  <a:spcPts val="0"/>
                </a:spcAft>
              </a:pPr>
              <a:t>12/9/2017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90DFF78-A22A-401B-9F69-CFA7698B31D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8926385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848BFAF0-7C03-41E3-9781-D99E9FF75A81}" type="datetime1">
              <a:rPr lang="en-US">
                <a:solidFill>
                  <a:prstClr val="black">
                    <a:tint val="75000"/>
                  </a:prstClr>
                </a:solidFill>
              </a:rPr>
              <a:pPr eaLnBrk="1" hangingPunct="1">
                <a:defRPr/>
              </a:pPr>
              <a:t>12/9/2017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defRPr/>
            </a:pPr>
            <a:fld id="{588BB045-B59D-4A16-AEE6-4A75057401D8}" type="slidenum">
              <a:rPr lang="en-US">
                <a:solidFill>
                  <a:prstClr val="black">
                    <a:tint val="75000"/>
                  </a:prstClr>
                </a:solidFill>
              </a:rPr>
              <a:pPr eaLnBrk="1" hangingPunct="1">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61379366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47F8E96-40AA-459E-91AA-55A5F97CAAA0}" type="datetime1">
              <a:rPr lang="en-US" smtClean="0">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3418527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47F8E96-40AA-459E-91AA-55A5F97CAAA0}" type="datetime1">
              <a:rPr lang="en-US" smtClean="0">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01166218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47F8E96-40AA-459E-91AA-55A5F97CAAA0}" type="datetime1">
              <a:rPr lang="en-US" smtClean="0">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97770936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72DB42A-FB71-4FB5-B85A-163AD97961C4}" type="datetimeFigureOut">
              <a:rPr lang="en-US" smtClean="0">
                <a:solidFill>
                  <a:prstClr val="black">
                    <a:tint val="75000"/>
                  </a:prstClr>
                </a:solidFill>
                <a:latin typeface="Calibri"/>
              </a:rPr>
              <a:pPr eaLnBrk="1" fontAlgn="auto" hangingPunct="1">
                <a:spcBef>
                  <a:spcPts val="0"/>
                </a:spcBef>
                <a:spcAft>
                  <a:spcPts val="0"/>
                </a:spcAft>
              </a:pPr>
              <a:t>12/9/2017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0BABCC4-5FC4-44A1-B04B-BF015CE4272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29427053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3884F695-8686-49A5-A4D9-4D19757CF49A}" type="datetimeFigureOut">
              <a:rPr lang="en-US">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38385482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47F8E96-40AA-459E-91AA-55A5F97CAAA0}" type="datetime1">
              <a:rPr lang="en-US" smtClean="0">
                <a:solidFill>
                  <a:prstClr val="black">
                    <a:tint val="75000"/>
                  </a:prstClr>
                </a:solidFill>
              </a:rPr>
              <a:pPr>
                <a:defRPr/>
              </a:pPr>
              <a:t>12/9/2017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63683133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png"/><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0.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emf"/><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Layout" Target="../slideLayouts/slideLayout110.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9.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13.jpeg"/><Relationship Id="rId2" Type="http://schemas.openxmlformats.org/officeDocument/2006/relationships/image" Target="../media/image44.jpeg"/><Relationship Id="rId1" Type="http://schemas.openxmlformats.org/officeDocument/2006/relationships/slideLayout" Target="../slideLayouts/slideLayout109.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hyperlink" Target="mailto:kazmifce@iitr.ernet.in" TargetMode="External"/><Relationship Id="rId2" Type="http://schemas.openxmlformats.org/officeDocument/2006/relationships/notesSlide" Target="../notesSlides/notesSlide2.xml"/><Relationship Id="rId1" Type="http://schemas.openxmlformats.org/officeDocument/2006/relationships/slideLayout" Target="../slideLayouts/slideLayout110.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9.png"/><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0.png"/><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emf"/><Relationship Id="rId2" Type="http://schemas.openxmlformats.org/officeDocument/2006/relationships/image" Target="../media/image55.png"/><Relationship Id="rId1" Type="http://schemas.openxmlformats.org/officeDocument/2006/relationships/slideLayout" Target="../slideLayouts/slideLayout48.xml"/><Relationship Id="rId6" Type="http://schemas.openxmlformats.org/officeDocument/2006/relationships/image" Target="../media/image59.emf"/><Relationship Id="rId5" Type="http://schemas.openxmlformats.org/officeDocument/2006/relationships/image" Target="../media/image58.emf"/><Relationship Id="rId10" Type="http://schemas.openxmlformats.org/officeDocument/2006/relationships/image" Target="../media/image13.jpeg"/><Relationship Id="rId4" Type="http://schemas.openxmlformats.org/officeDocument/2006/relationships/image" Target="../media/image57.wmf"/><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image" Target="../media/image4.png"/><Relationship Id="rId1" Type="http://schemas.openxmlformats.org/officeDocument/2006/relationships/slideLayout" Target="../slideLayouts/slideLayout6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 Id="rId9"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88.xml"/><Relationship Id="rId5" Type="http://schemas.openxmlformats.org/officeDocument/2006/relationships/image" Target="../media/image70.jpeg"/><Relationship Id="rId4" Type="http://schemas.openxmlformats.org/officeDocument/2006/relationships/image" Target="../media/image69.jpeg"/></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jpeg"/><Relationship Id="rId1" Type="http://schemas.openxmlformats.org/officeDocument/2006/relationships/slideLayout" Target="../slideLayouts/slideLayout105.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3.jpeg"/><Relationship Id="rId1" Type="http://schemas.openxmlformats.org/officeDocument/2006/relationships/slideLayout" Target="../slideLayouts/slideLayout6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3696" y="2052456"/>
            <a:ext cx="6114174" cy="646331"/>
          </a:xfrm>
          <a:prstGeom prst="rect">
            <a:avLst/>
          </a:prstGeom>
          <a:noFill/>
        </p:spPr>
        <p:txBody>
          <a:bodyPr wrap="none" rtlCol="0">
            <a:spAutoFit/>
          </a:bodyPr>
          <a:lstStyle/>
          <a:p>
            <a:r>
              <a:rPr lang="en-US" sz="3600" dirty="0" smtClean="0">
                <a:latin typeface="Algerian" panose="04020705040A02060702" pitchFamily="82" charset="0"/>
              </a:rPr>
              <a:t>IIT Roorkee: an overview</a:t>
            </a:r>
            <a:endParaRPr lang="en-US" sz="3600" dirty="0">
              <a:latin typeface="Algerian" panose="04020705040A02060702" pitchFamily="82" charset="0"/>
            </a:endParaRPr>
          </a:p>
        </p:txBody>
      </p:sp>
    </p:spTree>
    <p:extLst>
      <p:ext uri="{BB962C8B-B14F-4D97-AF65-F5344CB8AC3E}">
        <p14:creationId xmlns:p14="http://schemas.microsoft.com/office/powerpoint/2010/main" xmlns="" val="202677207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743200" y="228600"/>
            <a:ext cx="4391025" cy="554038"/>
          </a:xfrm>
        </p:spPr>
        <p:txBody>
          <a:bodyPr/>
          <a:lstStyle/>
          <a:p>
            <a:pPr eaLnBrk="1" hangingPunct="1"/>
            <a:r>
              <a:rPr lang="en-US" altLang="en-US" sz="2800" smtClean="0">
                <a:solidFill>
                  <a:srgbClr val="0070C0"/>
                </a:solidFill>
              </a:rPr>
              <a:t>Activities in innovation</a:t>
            </a:r>
          </a:p>
        </p:txBody>
      </p:sp>
      <p:sp>
        <p:nvSpPr>
          <p:cNvPr id="25603" name="Content Placeholder 2"/>
          <p:cNvSpPr>
            <a:spLocks noGrp="1"/>
          </p:cNvSpPr>
          <p:nvPr>
            <p:ph sz="half" idx="2"/>
          </p:nvPr>
        </p:nvSpPr>
        <p:spPr>
          <a:xfrm>
            <a:off x="180975" y="1174750"/>
            <a:ext cx="8767763" cy="5222875"/>
          </a:xfrm>
        </p:spPr>
        <p:txBody>
          <a:bodyPr/>
          <a:lstStyle/>
          <a:p>
            <a:pPr marL="0" indent="0" algn="ctr" eaLnBrk="1" hangingPunct="1">
              <a:buFont typeface="Arial" charset="0"/>
              <a:buNone/>
              <a:defRPr/>
            </a:pPr>
            <a:r>
              <a:rPr lang="en-US" altLang="en-US" sz="2800" b="1" dirty="0" smtClean="0">
                <a:solidFill>
                  <a:srgbClr val="C00000"/>
                </a:solidFill>
                <a:latin typeface="+mj-lt"/>
                <a:cs typeface="Arial" charset="0"/>
              </a:rPr>
              <a:t>Tinkering Laboratory</a:t>
            </a:r>
          </a:p>
          <a:p>
            <a:pPr marL="0" indent="0" eaLnBrk="1" hangingPunct="1">
              <a:spcBef>
                <a:spcPct val="0"/>
              </a:spcBef>
              <a:buFont typeface="Arial" charset="0"/>
              <a:buNone/>
              <a:defRPr/>
            </a:pPr>
            <a:r>
              <a:rPr lang="en-US" altLang="en-US" sz="1600" dirty="0" smtClean="0">
                <a:latin typeface="Arial" charset="0"/>
                <a:cs typeface="Arial" charset="0"/>
              </a:rPr>
              <a:t>         </a:t>
            </a:r>
          </a:p>
          <a:p>
            <a:pPr marL="0" indent="0" eaLnBrk="1" hangingPunct="1">
              <a:spcBef>
                <a:spcPct val="0"/>
              </a:spcBef>
              <a:buFont typeface="Arial" charset="0"/>
              <a:buNone/>
              <a:defRPr/>
            </a:pPr>
            <a:r>
              <a:rPr lang="en-US" altLang="en-US" sz="1600" dirty="0" smtClean="0">
                <a:latin typeface="Arial" charset="0"/>
                <a:cs typeface="Arial" charset="0"/>
              </a:rPr>
              <a:t>           </a:t>
            </a:r>
            <a:r>
              <a:rPr lang="en-US" altLang="en-US" sz="1800" b="1" dirty="0" smtClean="0">
                <a:latin typeface="+mn-lt"/>
                <a:cs typeface="Arial" charset="0"/>
              </a:rPr>
              <a:t>A state-of-the-art laboratory with:</a:t>
            </a:r>
          </a:p>
          <a:p>
            <a:pPr lvl="1" eaLnBrk="1" hangingPunct="1">
              <a:spcBef>
                <a:spcPct val="0"/>
              </a:spcBef>
              <a:buClr>
                <a:srgbClr val="FFCC66"/>
              </a:buClr>
              <a:buFont typeface="Wingdings" pitchFamily="2" charset="2"/>
              <a:buChar char="v"/>
              <a:defRPr/>
            </a:pPr>
            <a:r>
              <a:rPr lang="en-US" altLang="en-US" sz="1800" b="1" dirty="0" smtClean="0">
                <a:latin typeface="+mn-lt"/>
                <a:cs typeface="Arial" charset="0"/>
              </a:rPr>
              <a:t>no curriculum: its what an individual’s imagination allows </a:t>
            </a:r>
          </a:p>
          <a:p>
            <a:pPr lvl="1" eaLnBrk="1" hangingPunct="1">
              <a:spcBef>
                <a:spcPct val="0"/>
              </a:spcBef>
              <a:buClr>
                <a:srgbClr val="FFCC66"/>
              </a:buClr>
              <a:buFont typeface="Wingdings" pitchFamily="2" charset="2"/>
              <a:buChar char="v"/>
              <a:defRPr/>
            </a:pPr>
            <a:r>
              <a:rPr lang="en-US" altLang="en-US" sz="1800" b="1" dirty="0" smtClean="0">
                <a:latin typeface="+mn-lt"/>
                <a:cs typeface="Arial" charset="0"/>
              </a:rPr>
              <a:t>no time regulations: its  open 365 x 24 x 7 </a:t>
            </a:r>
          </a:p>
          <a:p>
            <a:pPr lvl="1" eaLnBrk="1" hangingPunct="1">
              <a:spcBef>
                <a:spcPct val="0"/>
              </a:spcBef>
              <a:buClr>
                <a:srgbClr val="FFCC66"/>
              </a:buClr>
              <a:buFont typeface="Wingdings" pitchFamily="2" charset="2"/>
              <a:buChar char="v"/>
              <a:defRPr/>
            </a:pPr>
            <a:r>
              <a:rPr lang="en-US" altLang="en-US" sz="1800" b="1" dirty="0" smtClean="0">
                <a:latin typeface="+mn-lt"/>
                <a:cs typeface="Arial" charset="0"/>
              </a:rPr>
              <a:t>no evaluation pressures: be your own judge </a:t>
            </a:r>
          </a:p>
          <a:p>
            <a:pPr lvl="1" eaLnBrk="1" hangingPunct="1">
              <a:spcBef>
                <a:spcPct val="0"/>
              </a:spcBef>
              <a:buClr>
                <a:srgbClr val="FFCC66"/>
              </a:buClr>
              <a:buFont typeface="Wingdings" pitchFamily="2" charset="2"/>
              <a:buChar char="v"/>
              <a:defRPr/>
            </a:pPr>
            <a:r>
              <a:rPr lang="en-US" altLang="en-US" sz="1800" b="1" dirty="0" smtClean="0">
                <a:latin typeface="+mn-lt"/>
                <a:cs typeface="Arial" charset="0"/>
              </a:rPr>
              <a:t>no regulations: just responsible and ambitious behavior</a:t>
            </a:r>
          </a:p>
          <a:p>
            <a:pPr marL="0" indent="0" algn="ctr" eaLnBrk="1" hangingPunct="1">
              <a:buFont typeface="Arial" charset="0"/>
              <a:buNone/>
              <a:defRPr/>
            </a:pPr>
            <a:endParaRPr lang="en-US" altLang="en-US" sz="1800" b="1" dirty="0" smtClean="0">
              <a:solidFill>
                <a:srgbClr val="C00000"/>
              </a:solidFill>
              <a:latin typeface="+mn-lt"/>
              <a:cs typeface="Arial" charset="0"/>
            </a:endParaRPr>
          </a:p>
        </p:txBody>
      </p:sp>
      <p:pic>
        <p:nvPicPr>
          <p:cNvPr id="22532"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3810000"/>
            <a:ext cx="32004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6638" y="3810000"/>
            <a:ext cx="32004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2281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593" y="1271754"/>
            <a:ext cx="2544223" cy="461665"/>
          </a:xfrm>
          <a:prstGeom prst="rect">
            <a:avLst/>
          </a:prstGeom>
          <a:noFill/>
        </p:spPr>
        <p:txBody>
          <a:bodyPr wrap="none" rtlCol="0">
            <a:spAutoFit/>
          </a:bodyPr>
          <a:lstStyle/>
          <a:p>
            <a:r>
              <a:rPr lang="en-US" sz="2400" b="1" dirty="0" smtClean="0">
                <a:solidFill>
                  <a:srgbClr val="00B050"/>
                </a:solidFill>
              </a:rPr>
              <a:t>Renewable energy</a:t>
            </a:r>
            <a:endParaRPr lang="en-US" sz="2400" b="1" dirty="0">
              <a:solidFill>
                <a:srgbClr val="00B050"/>
              </a:solidFill>
            </a:endParaRPr>
          </a:p>
        </p:txBody>
      </p:sp>
      <p:sp>
        <p:nvSpPr>
          <p:cNvPr id="3" name="TextBox 2"/>
          <p:cNvSpPr txBox="1"/>
          <p:nvPr/>
        </p:nvSpPr>
        <p:spPr>
          <a:xfrm>
            <a:off x="535860" y="1733419"/>
            <a:ext cx="1731628" cy="923330"/>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prstClr val="black"/>
                </a:solidFill>
              </a:rPr>
              <a:t>Solar Energy</a:t>
            </a:r>
          </a:p>
          <a:p>
            <a:pPr marL="285750" indent="-285750">
              <a:buFont typeface="Wingdings" panose="05000000000000000000" pitchFamily="2" charset="2"/>
              <a:buChar char="v"/>
            </a:pPr>
            <a:r>
              <a:rPr lang="en-US" dirty="0" smtClean="0">
                <a:solidFill>
                  <a:prstClr val="black"/>
                </a:solidFill>
              </a:rPr>
              <a:t>Hydro Energy</a:t>
            </a:r>
          </a:p>
          <a:p>
            <a:pPr marL="285750" indent="-285750">
              <a:buFont typeface="Wingdings" panose="05000000000000000000" pitchFamily="2" charset="2"/>
              <a:buChar char="v"/>
            </a:pPr>
            <a:r>
              <a:rPr lang="en-US" dirty="0" smtClean="0">
                <a:solidFill>
                  <a:prstClr val="black"/>
                </a:solidFill>
              </a:rPr>
              <a:t>Bio Energy</a:t>
            </a:r>
            <a:endParaRPr lang="en-US" dirty="0">
              <a:solidFill>
                <a:prstClr val="black"/>
              </a:solidFill>
            </a:endParaRPr>
          </a:p>
        </p:txBody>
      </p:sp>
      <p:sp>
        <p:nvSpPr>
          <p:cNvPr id="4" name="TextBox 3"/>
          <p:cNvSpPr txBox="1"/>
          <p:nvPr/>
        </p:nvSpPr>
        <p:spPr>
          <a:xfrm>
            <a:off x="238553" y="2799410"/>
            <a:ext cx="3723847" cy="830997"/>
          </a:xfrm>
          <a:prstGeom prst="rect">
            <a:avLst/>
          </a:prstGeom>
          <a:noFill/>
        </p:spPr>
        <p:txBody>
          <a:bodyPr wrap="square" rtlCol="0">
            <a:spAutoFit/>
          </a:bodyPr>
          <a:lstStyle/>
          <a:p>
            <a:r>
              <a:rPr lang="en-US" sz="2400" b="1" dirty="0" smtClean="0">
                <a:solidFill>
                  <a:srgbClr val="0070C0"/>
                </a:solidFill>
              </a:rPr>
              <a:t>Sustainable Habitat &amp; Waste management</a:t>
            </a:r>
            <a:endParaRPr lang="en-US" sz="2400" b="1" dirty="0">
              <a:solidFill>
                <a:srgbClr val="0070C0"/>
              </a:solidFill>
            </a:endParaRPr>
          </a:p>
        </p:txBody>
      </p:sp>
      <p:sp>
        <p:nvSpPr>
          <p:cNvPr id="5" name="TextBox 4"/>
          <p:cNvSpPr txBox="1"/>
          <p:nvPr/>
        </p:nvSpPr>
        <p:spPr>
          <a:xfrm>
            <a:off x="625141" y="3630407"/>
            <a:ext cx="2878224" cy="923330"/>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prstClr val="black"/>
                </a:solidFill>
              </a:rPr>
              <a:t>Water treatment</a:t>
            </a:r>
          </a:p>
          <a:p>
            <a:pPr marL="285750" indent="-285750">
              <a:buFont typeface="Wingdings" panose="05000000000000000000" pitchFamily="2" charset="2"/>
              <a:buChar char="v"/>
            </a:pPr>
            <a:r>
              <a:rPr lang="en-US" dirty="0" smtClean="0">
                <a:solidFill>
                  <a:prstClr val="black"/>
                </a:solidFill>
              </a:rPr>
              <a:t>Bio-Toilets</a:t>
            </a:r>
          </a:p>
          <a:p>
            <a:pPr marL="285750" indent="-285750">
              <a:buFont typeface="Wingdings" panose="05000000000000000000" pitchFamily="2" charset="2"/>
              <a:buChar char="v"/>
            </a:pPr>
            <a:r>
              <a:rPr lang="en-US" dirty="0" smtClean="0">
                <a:solidFill>
                  <a:prstClr val="black"/>
                </a:solidFill>
              </a:rPr>
              <a:t>Solid Waste Management</a:t>
            </a:r>
            <a:endParaRPr lang="en-US" dirty="0">
              <a:solidFill>
                <a:prstClr val="black"/>
              </a:solidFill>
            </a:endParaRPr>
          </a:p>
        </p:txBody>
      </p:sp>
      <p:sp>
        <p:nvSpPr>
          <p:cNvPr id="6" name="TextBox 5"/>
          <p:cNvSpPr txBox="1"/>
          <p:nvPr/>
        </p:nvSpPr>
        <p:spPr>
          <a:xfrm>
            <a:off x="935699" y="345373"/>
            <a:ext cx="7070590" cy="523220"/>
          </a:xfrm>
          <a:prstGeom prst="rect">
            <a:avLst/>
          </a:prstGeom>
          <a:noFill/>
        </p:spPr>
        <p:txBody>
          <a:bodyPr wrap="none" rtlCol="0">
            <a:spAutoFit/>
          </a:bodyPr>
          <a:lstStyle/>
          <a:p>
            <a:r>
              <a:rPr lang="en-US" sz="2800" b="1" dirty="0" smtClean="0">
                <a:solidFill>
                  <a:srgbClr val="0000CC"/>
                </a:solidFill>
              </a:rPr>
              <a:t>Some important Research areas at IIT Roorkee</a:t>
            </a:r>
            <a:endParaRPr lang="en-US" sz="2800" b="1" dirty="0">
              <a:solidFill>
                <a:srgbClr val="0000CC"/>
              </a:solidFill>
            </a:endParaRPr>
          </a:p>
        </p:txBody>
      </p:sp>
      <p:sp>
        <p:nvSpPr>
          <p:cNvPr id="7" name="TextBox 6"/>
          <p:cNvSpPr txBox="1"/>
          <p:nvPr/>
        </p:nvSpPr>
        <p:spPr>
          <a:xfrm>
            <a:off x="4470994" y="1302602"/>
            <a:ext cx="4115999" cy="1015663"/>
          </a:xfrm>
          <a:prstGeom prst="rect">
            <a:avLst/>
          </a:prstGeom>
          <a:noFill/>
        </p:spPr>
        <p:txBody>
          <a:bodyPr wrap="none" rtlCol="0">
            <a:spAutoFit/>
          </a:bodyPr>
          <a:lstStyle/>
          <a:p>
            <a:r>
              <a:rPr lang="en-US" sz="2400" b="1" dirty="0" smtClean="0">
                <a:solidFill>
                  <a:srgbClr val="0000CC"/>
                </a:solidFill>
              </a:rPr>
              <a:t>Robotics and Materials science</a:t>
            </a:r>
          </a:p>
          <a:p>
            <a:pPr marL="285750" indent="-285750">
              <a:buFont typeface="Wingdings" panose="05000000000000000000" pitchFamily="2" charset="2"/>
              <a:buChar char="v"/>
            </a:pPr>
            <a:r>
              <a:rPr lang="en-US" dirty="0" smtClean="0">
                <a:solidFill>
                  <a:prstClr val="black"/>
                </a:solidFill>
              </a:rPr>
              <a:t>Medical Application</a:t>
            </a:r>
          </a:p>
          <a:p>
            <a:pPr marL="285750" indent="-285750">
              <a:buFont typeface="Wingdings" panose="05000000000000000000" pitchFamily="2" charset="2"/>
              <a:buChar char="v"/>
            </a:pPr>
            <a:r>
              <a:rPr lang="en-US" dirty="0" err="1" smtClean="0">
                <a:solidFill>
                  <a:prstClr val="black"/>
                </a:solidFill>
              </a:rPr>
              <a:t>Defence</a:t>
            </a:r>
            <a:r>
              <a:rPr lang="en-US" dirty="0" smtClean="0">
                <a:solidFill>
                  <a:prstClr val="black"/>
                </a:solidFill>
              </a:rPr>
              <a:t> Application</a:t>
            </a:r>
            <a:endParaRPr lang="en-US" dirty="0">
              <a:solidFill>
                <a:prstClr val="black"/>
              </a:solidFill>
            </a:endParaRPr>
          </a:p>
        </p:txBody>
      </p:sp>
      <p:sp>
        <p:nvSpPr>
          <p:cNvPr id="9" name="TextBox 8"/>
          <p:cNvSpPr txBox="1"/>
          <p:nvPr/>
        </p:nvSpPr>
        <p:spPr>
          <a:xfrm>
            <a:off x="238553" y="4511308"/>
            <a:ext cx="3624838" cy="1569660"/>
          </a:xfrm>
          <a:prstGeom prst="rect">
            <a:avLst/>
          </a:prstGeom>
          <a:noFill/>
        </p:spPr>
        <p:txBody>
          <a:bodyPr wrap="none" rtlCol="0">
            <a:spAutoFit/>
          </a:bodyPr>
          <a:lstStyle/>
          <a:p>
            <a:r>
              <a:rPr lang="en-US" sz="2400" b="1" dirty="0" smtClean="0">
                <a:solidFill>
                  <a:srgbClr val="C00000"/>
                </a:solidFill>
              </a:rPr>
              <a:t>Healthcare and food safety</a:t>
            </a:r>
          </a:p>
          <a:p>
            <a:pPr marL="285750" indent="-285750">
              <a:buFont typeface="Wingdings" panose="05000000000000000000" pitchFamily="2" charset="2"/>
              <a:buChar char="v"/>
            </a:pPr>
            <a:r>
              <a:rPr lang="en-US" dirty="0" smtClean="0">
                <a:solidFill>
                  <a:prstClr val="black"/>
                </a:solidFill>
              </a:rPr>
              <a:t>Medicinal plants</a:t>
            </a:r>
          </a:p>
          <a:p>
            <a:pPr marL="285750" indent="-285750">
              <a:buFont typeface="Wingdings" panose="05000000000000000000" pitchFamily="2" charset="2"/>
              <a:buChar char="v"/>
            </a:pPr>
            <a:r>
              <a:rPr lang="en-US" dirty="0" smtClean="0">
                <a:solidFill>
                  <a:prstClr val="black"/>
                </a:solidFill>
              </a:rPr>
              <a:t>Metabolomics</a:t>
            </a:r>
          </a:p>
          <a:p>
            <a:pPr marL="285750" indent="-285750">
              <a:buFont typeface="Wingdings" panose="05000000000000000000" pitchFamily="2" charset="2"/>
              <a:buChar char="v"/>
            </a:pPr>
            <a:r>
              <a:rPr lang="en-US" dirty="0" smtClean="0">
                <a:solidFill>
                  <a:prstClr val="black"/>
                </a:solidFill>
              </a:rPr>
              <a:t>Drug Design</a:t>
            </a:r>
          </a:p>
          <a:p>
            <a:pPr marL="285750" indent="-285750">
              <a:buFont typeface="Wingdings" panose="05000000000000000000" pitchFamily="2" charset="2"/>
              <a:buChar char="v"/>
            </a:pPr>
            <a:r>
              <a:rPr lang="en-US" dirty="0" smtClean="0">
                <a:solidFill>
                  <a:prstClr val="black"/>
                </a:solidFill>
              </a:rPr>
              <a:t>Quality Control in Food</a:t>
            </a:r>
            <a:endParaRPr lang="en-US" dirty="0">
              <a:solidFill>
                <a:prstClr val="black"/>
              </a:solidFill>
            </a:endParaRPr>
          </a:p>
        </p:txBody>
      </p:sp>
      <p:sp>
        <p:nvSpPr>
          <p:cNvPr id="10" name="TextBox 9"/>
          <p:cNvSpPr txBox="1"/>
          <p:nvPr/>
        </p:nvSpPr>
        <p:spPr>
          <a:xfrm>
            <a:off x="4470994" y="2752274"/>
            <a:ext cx="4446345" cy="1569660"/>
          </a:xfrm>
          <a:prstGeom prst="rect">
            <a:avLst/>
          </a:prstGeom>
          <a:noFill/>
        </p:spPr>
        <p:txBody>
          <a:bodyPr wrap="none" rtlCol="0">
            <a:spAutoFit/>
          </a:bodyPr>
          <a:lstStyle/>
          <a:p>
            <a:r>
              <a:rPr lang="en-US" sz="2400" b="1" dirty="0" smtClean="0">
                <a:solidFill>
                  <a:srgbClr val="C00000"/>
                </a:solidFill>
              </a:rPr>
              <a:t>Social impact</a:t>
            </a:r>
          </a:p>
          <a:p>
            <a:pPr marL="285750" indent="-285750">
              <a:buFont typeface="Wingdings" panose="05000000000000000000" pitchFamily="2" charset="2"/>
              <a:buChar char="v"/>
            </a:pPr>
            <a:r>
              <a:rPr lang="en-US" dirty="0" smtClean="0">
                <a:solidFill>
                  <a:prstClr val="black"/>
                </a:solidFill>
              </a:rPr>
              <a:t>Heritage preservation</a:t>
            </a:r>
          </a:p>
          <a:p>
            <a:pPr marL="285750" indent="-285750">
              <a:buFont typeface="Wingdings" panose="05000000000000000000" pitchFamily="2" charset="2"/>
              <a:buChar char="v"/>
            </a:pPr>
            <a:r>
              <a:rPr lang="en-US" dirty="0" smtClean="0">
                <a:solidFill>
                  <a:prstClr val="black"/>
                </a:solidFill>
              </a:rPr>
              <a:t>Road Transport </a:t>
            </a:r>
          </a:p>
          <a:p>
            <a:pPr marL="285750" indent="-285750">
              <a:buFont typeface="Wingdings" panose="05000000000000000000" pitchFamily="2" charset="2"/>
              <a:buChar char="v"/>
            </a:pPr>
            <a:r>
              <a:rPr lang="en-US" dirty="0" smtClean="0">
                <a:solidFill>
                  <a:prstClr val="black"/>
                </a:solidFill>
              </a:rPr>
              <a:t>Earthquake Proof Buildings</a:t>
            </a:r>
          </a:p>
          <a:p>
            <a:pPr marL="285750" indent="-285750">
              <a:buFont typeface="Wingdings" panose="05000000000000000000" pitchFamily="2" charset="2"/>
              <a:buChar char="v"/>
            </a:pPr>
            <a:r>
              <a:rPr lang="en-US" dirty="0" smtClean="0">
                <a:solidFill>
                  <a:prstClr val="black"/>
                </a:solidFill>
              </a:rPr>
              <a:t>Vulnerability of High Speed Transportation</a:t>
            </a:r>
            <a:endParaRPr lang="en-US" dirty="0">
              <a:solidFill>
                <a:prstClr val="black"/>
              </a:solidFill>
            </a:endParaRPr>
          </a:p>
        </p:txBody>
      </p:sp>
    </p:spTree>
    <p:extLst>
      <p:ext uri="{BB962C8B-B14F-4D97-AF65-F5344CB8AC3E}">
        <p14:creationId xmlns:p14="http://schemas.microsoft.com/office/powerpoint/2010/main" xmlns="" val="297704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3900" y="325438"/>
            <a:ext cx="6958013" cy="56356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altLang="en-US" sz="3200" b="1" dirty="0" smtClean="0">
                <a:solidFill>
                  <a:srgbClr val="0070C0"/>
                </a:solidFill>
                <a:ea typeface="ＭＳ Ｐゴシック" pitchFamily="34" charset="-128"/>
                <a:cs typeface="Franklin Gothic Demi" pitchFamily="34" charset="0"/>
              </a:rPr>
              <a:t>Solar Energy utilization at IIT Roorkee </a:t>
            </a:r>
          </a:p>
        </p:txBody>
      </p:sp>
      <p:pic>
        <p:nvPicPr>
          <p:cNvPr id="10" name="Picture 4" descr="http://www.siemens.nl/Sunit_En/getfile.asp?id=18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4650" y="1824038"/>
            <a:ext cx="3689350" cy="276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992563"/>
            <a:ext cx="3505200" cy="262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Left Arrow Callout 11"/>
          <p:cNvSpPr/>
          <p:nvPr/>
        </p:nvSpPr>
        <p:spPr>
          <a:xfrm>
            <a:off x="2447925" y="4421188"/>
            <a:ext cx="2590800" cy="1752600"/>
          </a:xfrm>
          <a:prstGeom prst="leftArrowCallou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3333FF"/>
                </a:solidFill>
              </a:rPr>
              <a:t>Solar Water Heating Systems: Capacity 3.4 Lakh </a:t>
            </a:r>
            <a:r>
              <a:rPr lang="en-US" sz="1600" b="1" dirty="0" err="1">
                <a:solidFill>
                  <a:srgbClr val="3333FF"/>
                </a:solidFill>
              </a:rPr>
              <a:t>Litres</a:t>
            </a:r>
            <a:r>
              <a:rPr lang="en-US" sz="1600" b="1" dirty="0">
                <a:solidFill>
                  <a:srgbClr val="3333FF"/>
                </a:solidFill>
              </a:rPr>
              <a:t> per day </a:t>
            </a:r>
            <a:endParaRPr lang="en-IN" sz="1600" b="1" dirty="0">
              <a:solidFill>
                <a:srgbClr val="3333FF"/>
              </a:solidFill>
            </a:endParaRPr>
          </a:p>
        </p:txBody>
      </p:sp>
      <p:pic>
        <p:nvPicPr>
          <p:cNvPr id="13" name="Picture 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1138" y="1295400"/>
            <a:ext cx="3352800" cy="251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Up Arrow Callout 13"/>
          <p:cNvSpPr/>
          <p:nvPr/>
        </p:nvSpPr>
        <p:spPr>
          <a:xfrm>
            <a:off x="6500813" y="4141789"/>
            <a:ext cx="1828800" cy="2068512"/>
          </a:xfrm>
          <a:prstGeom prst="upArrowCallou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3333FF"/>
                </a:solidFill>
              </a:rPr>
              <a:t>Solar power: Capacity 1.819 </a:t>
            </a:r>
            <a:r>
              <a:rPr lang="en-US" sz="1600" b="1" dirty="0" err="1">
                <a:solidFill>
                  <a:srgbClr val="3333FF"/>
                </a:solidFill>
              </a:rPr>
              <a:t>MWp</a:t>
            </a:r>
            <a:endParaRPr lang="en-IN" sz="1600" b="1" dirty="0">
              <a:solidFill>
                <a:srgbClr val="3333FF"/>
              </a:solidFill>
            </a:endParaRPr>
          </a:p>
        </p:txBody>
      </p:sp>
      <p:sp>
        <p:nvSpPr>
          <p:cNvPr id="15" name="Left Arrow Callout 14"/>
          <p:cNvSpPr/>
          <p:nvPr/>
        </p:nvSpPr>
        <p:spPr>
          <a:xfrm>
            <a:off x="3389313" y="1296988"/>
            <a:ext cx="1846262" cy="1981200"/>
          </a:xfrm>
          <a:prstGeom prst="leftArrowCallou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3333FF"/>
                </a:solidFill>
              </a:rPr>
              <a:t>Solar Steam Cooking: LPG savings of 5000 cylinders per year</a:t>
            </a:r>
            <a:endParaRPr lang="en-IN" sz="1400" b="1" dirty="0">
              <a:solidFill>
                <a:srgbClr val="3333FF"/>
              </a:solidFill>
            </a:endParaRPr>
          </a:p>
        </p:txBody>
      </p:sp>
      <p:sp>
        <p:nvSpPr>
          <p:cNvPr id="16" name="Oval 15"/>
          <p:cNvSpPr/>
          <p:nvPr/>
        </p:nvSpPr>
        <p:spPr>
          <a:xfrm>
            <a:off x="5572919" y="1117305"/>
            <a:ext cx="3452812" cy="1170283"/>
          </a:xfrm>
          <a:prstGeom prst="ellipse">
            <a:avLst/>
          </a:prstGeom>
          <a:solidFill>
            <a:srgbClr val="F9FE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Sensors developed by Students Using SCADA</a:t>
            </a:r>
            <a:endParaRPr lang="en-IN" b="1" dirty="0">
              <a:solidFill>
                <a:srgbClr val="FF0000"/>
              </a:solidFill>
            </a:endParaRPr>
          </a:p>
        </p:txBody>
      </p:sp>
    </p:spTree>
    <p:extLst>
      <p:ext uri="{BB962C8B-B14F-4D97-AF65-F5344CB8AC3E}">
        <p14:creationId xmlns:p14="http://schemas.microsoft.com/office/powerpoint/2010/main" xmlns="" val="3332855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975" y="1177158"/>
            <a:ext cx="5195068" cy="36149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788276" y="420412"/>
            <a:ext cx="7393499" cy="523220"/>
          </a:xfrm>
          <a:prstGeom prst="rect">
            <a:avLst/>
          </a:prstGeom>
          <a:noFill/>
        </p:spPr>
        <p:txBody>
          <a:bodyPr wrap="none" rtlCol="0">
            <a:spAutoFit/>
          </a:bodyPr>
          <a:lstStyle/>
          <a:p>
            <a:r>
              <a:rPr lang="en-US" sz="2800" b="1" dirty="0" smtClean="0">
                <a:solidFill>
                  <a:srgbClr val="000099"/>
                </a:solidFill>
              </a:rPr>
              <a:t>Novel Solar Cell device innovation at IIT Roorkee</a:t>
            </a:r>
            <a:endParaRPr lang="en-US" sz="2800" b="1" dirty="0">
              <a:solidFill>
                <a:srgbClr val="000099"/>
              </a:solidFill>
            </a:endParaRPr>
          </a:p>
        </p:txBody>
      </p:sp>
      <p:pic>
        <p:nvPicPr>
          <p:cNvPr id="5125" name="Picture 5" descr="http://people.iitr.ernet.in/facultyphoto/0e41da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8855" y="1177158"/>
            <a:ext cx="2638097" cy="263809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77462" y="4902341"/>
            <a:ext cx="7462492" cy="369332"/>
          </a:xfrm>
          <a:prstGeom prst="rect">
            <a:avLst/>
          </a:prstGeom>
          <a:noFill/>
        </p:spPr>
        <p:txBody>
          <a:bodyPr wrap="none" rtlCol="0">
            <a:spAutoFit/>
          </a:bodyPr>
          <a:lstStyle/>
          <a:p>
            <a:r>
              <a:rPr lang="en-US" b="1" dirty="0" smtClean="0">
                <a:solidFill>
                  <a:srgbClr val="000099"/>
                </a:solidFill>
              </a:rPr>
              <a:t>Innovator: Prof. </a:t>
            </a:r>
            <a:r>
              <a:rPr lang="en-US" b="1" dirty="0" err="1" smtClean="0">
                <a:solidFill>
                  <a:srgbClr val="000099"/>
                </a:solidFill>
              </a:rPr>
              <a:t>Soumitra</a:t>
            </a:r>
            <a:r>
              <a:rPr lang="en-US" b="1" dirty="0" smtClean="0">
                <a:solidFill>
                  <a:srgbClr val="000099"/>
                </a:solidFill>
              </a:rPr>
              <a:t> </a:t>
            </a:r>
            <a:r>
              <a:rPr lang="en-US" b="1" dirty="0" err="1" smtClean="0">
                <a:solidFill>
                  <a:srgbClr val="000099"/>
                </a:solidFill>
              </a:rPr>
              <a:t>Satapathi</a:t>
            </a:r>
            <a:r>
              <a:rPr lang="en-US" b="1" dirty="0" smtClean="0">
                <a:solidFill>
                  <a:srgbClr val="000099"/>
                </a:solidFill>
              </a:rPr>
              <a:t> and his group at the Physics department</a:t>
            </a:r>
            <a:endParaRPr lang="en-US" b="1" dirty="0">
              <a:solidFill>
                <a:srgbClr val="000099"/>
              </a:solidFill>
            </a:endParaRPr>
          </a:p>
        </p:txBody>
      </p:sp>
    </p:spTree>
    <p:extLst>
      <p:ext uri="{BB962C8B-B14F-4D97-AF65-F5344CB8AC3E}">
        <p14:creationId xmlns:p14="http://schemas.microsoft.com/office/powerpoint/2010/main" xmlns="" val="3045533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03208" y="708135"/>
            <a:ext cx="3721647" cy="1005051"/>
          </a:xfrm>
        </p:spPr>
        <p:txBody>
          <a:bodyPr anchor="t"/>
          <a:lstStyle/>
          <a:p>
            <a:pPr eaLnBrk="1" hangingPunct="1"/>
            <a:r>
              <a:rPr lang="en-US" altLang="en-US" sz="1800" b="1" dirty="0" smtClean="0">
                <a:solidFill>
                  <a:srgbClr val="990033"/>
                </a:solidFill>
              </a:rPr>
              <a:t>Real-Time Digital Simulator (RTDS) for Small Hydropower Plant</a:t>
            </a:r>
          </a:p>
        </p:txBody>
      </p:sp>
      <p:sp>
        <p:nvSpPr>
          <p:cNvPr id="5123" name="Rectangle 3"/>
          <p:cNvSpPr>
            <a:spLocks noGrp="1" noChangeArrowheads="1"/>
          </p:cNvSpPr>
          <p:nvPr>
            <p:ph idx="1"/>
          </p:nvPr>
        </p:nvSpPr>
        <p:spPr>
          <a:xfrm>
            <a:off x="3857297" y="1401202"/>
            <a:ext cx="3888827" cy="1066800"/>
          </a:xfrm>
        </p:spPr>
        <p:txBody>
          <a:bodyPr/>
          <a:lstStyle/>
          <a:p>
            <a:pPr algn="ctr" eaLnBrk="1" hangingPunct="1">
              <a:spcBef>
                <a:spcPct val="0"/>
              </a:spcBef>
              <a:buClr>
                <a:srgbClr val="FF9900"/>
              </a:buClr>
              <a:buFont typeface="Wingdings" pitchFamily="2" charset="2"/>
              <a:buNone/>
            </a:pPr>
            <a:r>
              <a:rPr lang="en-US" altLang="en-US" sz="1800" b="1" dirty="0" smtClean="0">
                <a:solidFill>
                  <a:srgbClr val="CC6600"/>
                </a:solidFill>
              </a:rPr>
              <a:t>RTDS at Alternate Hydro Energy Centre </a:t>
            </a:r>
          </a:p>
          <a:p>
            <a:pPr algn="ctr" eaLnBrk="1" hangingPunct="1">
              <a:spcBef>
                <a:spcPct val="0"/>
              </a:spcBef>
              <a:buClr>
                <a:srgbClr val="FF9900"/>
              </a:buClr>
              <a:buFont typeface="Wingdings" pitchFamily="2" charset="2"/>
              <a:buNone/>
            </a:pPr>
            <a:r>
              <a:rPr lang="en-US" altLang="en-US" sz="1800" b="1" dirty="0" smtClean="0">
                <a:solidFill>
                  <a:srgbClr val="CC6600"/>
                </a:solidFill>
              </a:rPr>
              <a:t>IIT Roorkee</a:t>
            </a:r>
          </a:p>
        </p:txBody>
      </p:sp>
      <p:pic>
        <p:nvPicPr>
          <p:cNvPr id="5124" name="Picture 9" descr="Simulat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5119" y="1378518"/>
            <a:ext cx="2564524" cy="1490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bwMode="auto">
          <a:xfrm>
            <a:off x="1734206" y="3037488"/>
            <a:ext cx="5812221" cy="609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GB" sz="1800" b="1" dirty="0" smtClean="0">
                <a:solidFill>
                  <a:srgbClr val="00B0F0"/>
                </a:solidFill>
              </a:rPr>
              <a:t>Establishment Of Hydraulic Turbine Laboratory</a:t>
            </a:r>
            <a:endParaRPr lang="en-US" sz="1800" dirty="0" smtClean="0">
              <a:solidFill>
                <a:srgbClr val="00B0F0"/>
              </a:solidFill>
            </a:endParaRPr>
          </a:p>
        </p:txBody>
      </p:sp>
      <p:pic>
        <p:nvPicPr>
          <p:cNvPr id="6" name="Picture 6" descr="iit 16 ja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29710" y="3723289"/>
            <a:ext cx="2943415" cy="176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173125" y="4004679"/>
            <a:ext cx="4098516" cy="1200329"/>
          </a:xfrm>
          <a:prstGeom prst="rect">
            <a:avLst/>
          </a:prstGeom>
        </p:spPr>
        <p:txBody>
          <a:bodyPr wrap="square">
            <a:spAutoFit/>
          </a:bodyPr>
          <a:lstStyle/>
          <a:p>
            <a:r>
              <a:rPr lang="en-US" dirty="0"/>
              <a:t>First independent facility in the region</a:t>
            </a:r>
          </a:p>
          <a:p>
            <a:r>
              <a:rPr lang="en-US" dirty="0"/>
              <a:t>Head 15-60 m and  discharge 1000 </a:t>
            </a:r>
            <a:r>
              <a:rPr lang="en-US" dirty="0" err="1"/>
              <a:t>lps</a:t>
            </a:r>
            <a:endParaRPr lang="en-US" dirty="0"/>
          </a:p>
          <a:p>
            <a:r>
              <a:rPr lang="en-US" dirty="0"/>
              <a:t>Building 15 x 24 m height +13.5 to – 6.5 m</a:t>
            </a:r>
          </a:p>
          <a:p>
            <a:r>
              <a:rPr lang="en-US" dirty="0"/>
              <a:t>Water storage  600  cubic m</a:t>
            </a:r>
          </a:p>
        </p:txBody>
      </p:sp>
      <p:sp>
        <p:nvSpPr>
          <p:cNvPr id="3" name="TextBox 2"/>
          <p:cNvSpPr txBox="1"/>
          <p:nvPr/>
        </p:nvSpPr>
        <p:spPr>
          <a:xfrm>
            <a:off x="3573517" y="178676"/>
            <a:ext cx="2214261" cy="523220"/>
          </a:xfrm>
          <a:prstGeom prst="rect">
            <a:avLst/>
          </a:prstGeom>
          <a:noFill/>
        </p:spPr>
        <p:txBody>
          <a:bodyPr wrap="none" rtlCol="0">
            <a:spAutoFit/>
          </a:bodyPr>
          <a:lstStyle/>
          <a:p>
            <a:r>
              <a:rPr lang="en-US" sz="2800" b="1" dirty="0" smtClean="0">
                <a:solidFill>
                  <a:srgbClr val="0000CC"/>
                </a:solidFill>
              </a:rPr>
              <a:t>Hydro-energy</a:t>
            </a:r>
            <a:endParaRPr lang="en-US" sz="2800" b="1" dirty="0">
              <a:solidFill>
                <a:srgbClr val="0000CC"/>
              </a:solidFill>
            </a:endParaRPr>
          </a:p>
        </p:txBody>
      </p:sp>
      <p:pic>
        <p:nvPicPr>
          <p:cNvPr id="9"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85025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66" y="737093"/>
            <a:ext cx="8229600" cy="1143000"/>
          </a:xfrm>
        </p:spPr>
        <p:txBody>
          <a:bodyPr/>
          <a:lstStyle/>
          <a:p>
            <a:r>
              <a:rPr lang="en-US" sz="2000" dirty="0" smtClean="0"/>
              <a:t>Development of large scale bioethanol production technology from lignocellulosic biomass for small and micro enterprise venture</a:t>
            </a:r>
            <a:br>
              <a:rPr lang="en-US" sz="2000" dirty="0" smtClean="0"/>
            </a:br>
            <a:endParaRPr lang="en-US" sz="2000" dirty="0"/>
          </a:p>
        </p:txBody>
      </p:sp>
      <p:sp>
        <p:nvSpPr>
          <p:cNvPr id="4" name="Slide Number Placeholder 3"/>
          <p:cNvSpPr>
            <a:spLocks noGrp="1"/>
          </p:cNvSpPr>
          <p:nvPr>
            <p:ph type="sldNum" sz="quarter" idx="12"/>
          </p:nvPr>
        </p:nvSpPr>
        <p:spPr/>
        <p:txBody>
          <a:bodyPr/>
          <a:lstStyle/>
          <a:p>
            <a:pPr>
              <a:defRPr/>
            </a:pPr>
            <a:fld id="{49CBBF9E-B1F2-49DD-805D-8836BB3A7105}" type="slidenum">
              <a:rPr lang="en-US" smtClean="0">
                <a:solidFill>
                  <a:prstClr val="black">
                    <a:tint val="75000"/>
                  </a:prstClr>
                </a:solidFill>
              </a:rPr>
              <a:pPr>
                <a:defRPr/>
              </a:pPr>
              <a:t>15</a:t>
            </a:fld>
            <a:endParaRPr lang="en-US" dirty="0">
              <a:solidFill>
                <a:prstClr val="black">
                  <a:tint val="75000"/>
                </a:prstClr>
              </a:solidFill>
            </a:endParaRPr>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8703" y="1610712"/>
            <a:ext cx="5002924" cy="3034862"/>
          </a:xfrm>
          <a:prstGeom prst="rect">
            <a:avLst/>
          </a:prstGeom>
          <a:noFill/>
          <a:ln>
            <a:noFill/>
          </a:ln>
        </p:spPr>
      </p:pic>
      <p:sp>
        <p:nvSpPr>
          <p:cNvPr id="6" name="TextBox 5"/>
          <p:cNvSpPr txBox="1"/>
          <p:nvPr/>
        </p:nvSpPr>
        <p:spPr>
          <a:xfrm>
            <a:off x="3735329" y="241021"/>
            <a:ext cx="1547218" cy="584775"/>
          </a:xfrm>
          <a:prstGeom prst="rect">
            <a:avLst/>
          </a:prstGeom>
          <a:noFill/>
        </p:spPr>
        <p:txBody>
          <a:bodyPr wrap="none" rtlCol="0">
            <a:spAutoFit/>
          </a:bodyPr>
          <a:lstStyle/>
          <a:p>
            <a:r>
              <a:rPr lang="en-US" sz="3200" b="1" dirty="0" smtClean="0">
                <a:solidFill>
                  <a:srgbClr val="00B050"/>
                </a:solidFill>
              </a:rPr>
              <a:t>Bio Fuel</a:t>
            </a:r>
            <a:endParaRPr lang="en-US" sz="3200" b="1" dirty="0">
              <a:solidFill>
                <a:srgbClr val="00B050"/>
              </a:solidFill>
            </a:endParaRPr>
          </a:p>
        </p:txBody>
      </p:sp>
      <p:pic>
        <p:nvPicPr>
          <p:cNvPr id="4505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25512" y="5013581"/>
            <a:ext cx="949325" cy="114141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144110" y="5213131"/>
            <a:ext cx="6558270" cy="646331"/>
          </a:xfrm>
          <a:prstGeom prst="rect">
            <a:avLst/>
          </a:prstGeom>
          <a:noFill/>
        </p:spPr>
        <p:txBody>
          <a:bodyPr wrap="none" rtlCol="0">
            <a:spAutoFit/>
          </a:bodyPr>
          <a:lstStyle/>
          <a:p>
            <a:r>
              <a:rPr lang="en-US" dirty="0" smtClean="0"/>
              <a:t>Project taken up by Prof. </a:t>
            </a:r>
            <a:r>
              <a:rPr lang="en-US" dirty="0" err="1" smtClean="0"/>
              <a:t>Sanjoy</a:t>
            </a:r>
            <a:r>
              <a:rPr lang="en-US" dirty="0" smtClean="0"/>
              <a:t> Ghosh, Biotechnology Department, </a:t>
            </a:r>
          </a:p>
          <a:p>
            <a:r>
              <a:rPr lang="en-US" dirty="0" smtClean="0"/>
              <a:t>Under </a:t>
            </a:r>
            <a:r>
              <a:rPr lang="en-US" dirty="0" err="1" smtClean="0"/>
              <a:t>Uchchatar</a:t>
            </a:r>
            <a:r>
              <a:rPr lang="en-US" dirty="0" smtClean="0"/>
              <a:t> </a:t>
            </a:r>
            <a:r>
              <a:rPr lang="en-US" dirty="0" err="1" smtClean="0"/>
              <a:t>Avishkar</a:t>
            </a:r>
            <a:r>
              <a:rPr lang="en-US" dirty="0" smtClean="0"/>
              <a:t> </a:t>
            </a:r>
            <a:r>
              <a:rPr lang="en-US" dirty="0" err="1" smtClean="0"/>
              <a:t>Yojana</a:t>
            </a:r>
            <a:r>
              <a:rPr lang="en-US" dirty="0" smtClean="0"/>
              <a:t> (Industry-Academia program)</a:t>
            </a:r>
            <a:endParaRPr lang="en-US" dirty="0"/>
          </a:p>
        </p:txBody>
      </p:sp>
      <p:pic>
        <p:nvPicPr>
          <p:cNvPr id="8"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62818" y="5137"/>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31175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7203" y="1037638"/>
            <a:ext cx="7987500" cy="4986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Box 2"/>
          <p:cNvSpPr txBox="1">
            <a:spLocks noChangeArrowheads="1"/>
          </p:cNvSpPr>
          <p:nvPr/>
        </p:nvSpPr>
        <p:spPr bwMode="auto">
          <a:xfrm>
            <a:off x="-94593" y="292100"/>
            <a:ext cx="9144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3200" b="1" dirty="0" smtClean="0">
                <a:solidFill>
                  <a:srgbClr val="000099"/>
                </a:solidFill>
              </a:rPr>
              <a:t>Research on Sustainable Technology </a:t>
            </a:r>
            <a:endParaRPr lang="en-US" sz="3200" b="1" dirty="0">
              <a:solidFill>
                <a:srgbClr val="000099"/>
              </a:solidFill>
            </a:endParaRPr>
          </a:p>
        </p:txBody>
      </p:sp>
      <p:sp>
        <p:nvSpPr>
          <p:cNvPr id="4" name="Rectangle 3"/>
          <p:cNvSpPr>
            <a:spLocks noChangeArrowheads="1"/>
          </p:cNvSpPr>
          <p:nvPr/>
        </p:nvSpPr>
        <p:spPr bwMode="auto">
          <a:xfrm>
            <a:off x="-4763" y="6149975"/>
            <a:ext cx="9144001" cy="708025"/>
          </a:xfrm>
          <a:prstGeom prst="rect">
            <a:avLst/>
          </a:prstGeom>
          <a:solidFill>
            <a:schemeClr val="accent5">
              <a:lumMod val="40000"/>
              <a:lumOff val="60000"/>
            </a:schemeClr>
          </a:solidFill>
          <a:ln>
            <a:noFill/>
          </a:ln>
        </p:spPr>
        <p:txBody>
          <a:bodyPr>
            <a:spAutoFit/>
          </a:bodyPr>
          <a:lstStyle/>
          <a:p>
            <a:pPr algn="ctr">
              <a:defRPr/>
            </a:pPr>
            <a:r>
              <a:rPr lang="en-US" sz="2000" dirty="0">
                <a:solidFill>
                  <a:prstClr val="black"/>
                </a:solidFill>
              </a:rPr>
              <a:t>IIT </a:t>
            </a:r>
            <a:r>
              <a:rPr lang="en-US" sz="2000" dirty="0" err="1">
                <a:solidFill>
                  <a:prstClr val="black"/>
                </a:solidFill>
              </a:rPr>
              <a:t>Roorkee</a:t>
            </a:r>
            <a:r>
              <a:rPr lang="en-US" sz="2000" dirty="0">
                <a:solidFill>
                  <a:prstClr val="black"/>
                </a:solidFill>
              </a:rPr>
              <a:t> – where </a:t>
            </a:r>
            <a:r>
              <a:rPr lang="en-US" sz="2000" b="1" dirty="0">
                <a:solidFill>
                  <a:srgbClr val="FF0000"/>
                </a:solidFill>
              </a:rPr>
              <a:t>Sustainability </a:t>
            </a:r>
            <a:r>
              <a:rPr lang="en-US" sz="2000" dirty="0">
                <a:solidFill>
                  <a:prstClr val="black"/>
                </a:solidFill>
              </a:rPr>
              <a:t>is a core belief</a:t>
            </a:r>
          </a:p>
          <a:p>
            <a:pPr algn="ctr">
              <a:defRPr/>
            </a:pPr>
            <a:r>
              <a:rPr lang="en-US" sz="2000" dirty="0">
                <a:solidFill>
                  <a:prstClr val="black"/>
                </a:solidFill>
              </a:rPr>
              <a:t>Scaling at </a:t>
            </a:r>
            <a:r>
              <a:rPr lang="en-US" sz="2000" b="1" dirty="0">
                <a:solidFill>
                  <a:srgbClr val="FF0000"/>
                </a:solidFill>
              </a:rPr>
              <a:t>Local</a:t>
            </a:r>
            <a:r>
              <a:rPr lang="en-US" sz="2000" dirty="0">
                <a:solidFill>
                  <a:prstClr val="black"/>
                </a:solidFill>
              </a:rPr>
              <a:t> level, staging impact at </a:t>
            </a:r>
            <a:r>
              <a:rPr lang="en-US" sz="2000" b="1" dirty="0">
                <a:solidFill>
                  <a:srgbClr val="FF0000"/>
                </a:solidFill>
              </a:rPr>
              <a:t>Regiona</a:t>
            </a:r>
            <a:r>
              <a:rPr lang="en-US" sz="2000" dirty="0">
                <a:solidFill>
                  <a:prstClr val="black"/>
                </a:solidFill>
              </a:rPr>
              <a:t>l level and finally at </a:t>
            </a:r>
            <a:r>
              <a:rPr lang="en-US" sz="2000" b="1" dirty="0">
                <a:solidFill>
                  <a:srgbClr val="FF0000"/>
                </a:solidFill>
              </a:rPr>
              <a:t>National</a:t>
            </a:r>
            <a:r>
              <a:rPr lang="en-US" sz="2000" dirty="0">
                <a:solidFill>
                  <a:prstClr val="black"/>
                </a:solidFill>
              </a:rPr>
              <a:t> level</a:t>
            </a:r>
            <a:endParaRPr lang="en-IN" sz="2000" dirty="0">
              <a:solidFill>
                <a:prstClr val="black"/>
              </a:solidFill>
            </a:endParaRPr>
          </a:p>
        </p:txBody>
      </p:sp>
    </p:spTree>
    <p:extLst>
      <p:ext uri="{BB962C8B-B14F-4D97-AF65-F5344CB8AC3E}">
        <p14:creationId xmlns:p14="http://schemas.microsoft.com/office/powerpoint/2010/main" xmlns="" val="3988327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D:\work\sukriti\Raw Files\Brochure\Untitled-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5572" y="327025"/>
            <a:ext cx="8353215" cy="540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extBox 8"/>
          <p:cNvSpPr txBox="1">
            <a:spLocks noChangeArrowheads="1"/>
          </p:cNvSpPr>
          <p:nvPr/>
        </p:nvSpPr>
        <p:spPr bwMode="auto">
          <a:xfrm>
            <a:off x="1476375" y="536575"/>
            <a:ext cx="5975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r>
              <a:rPr lang="en-IN" altLang="en-US" sz="2800">
                <a:latin typeface="Myriad Pro"/>
                <a:ea typeface="Lato"/>
                <a:cs typeface="Lato"/>
              </a:rPr>
              <a:t>Sustainable Eco-toilets</a:t>
            </a:r>
          </a:p>
        </p:txBody>
      </p:sp>
      <p:sp>
        <p:nvSpPr>
          <p:cNvPr id="14340" name="TextBox 13"/>
          <p:cNvSpPr txBox="1">
            <a:spLocks noChangeArrowheads="1"/>
          </p:cNvSpPr>
          <p:nvPr/>
        </p:nvSpPr>
        <p:spPr bwMode="auto">
          <a:xfrm>
            <a:off x="1476375" y="5354091"/>
            <a:ext cx="6099175"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r>
              <a:rPr lang="en-IN" altLang="en-US" dirty="0">
                <a:latin typeface="Myriad Pro"/>
                <a:ea typeface="Lato"/>
                <a:cs typeface="Lato"/>
              </a:rPr>
              <a:t>Sustainable Eco-toilets are being developed by IIT Roorkee in collaboration with an NGO, </a:t>
            </a:r>
            <a:r>
              <a:rPr lang="en-IN" altLang="en-US" dirty="0" err="1">
                <a:latin typeface="Myriad Pro"/>
                <a:ea typeface="Lato"/>
                <a:cs typeface="Lato"/>
              </a:rPr>
              <a:t>Sukriti</a:t>
            </a:r>
            <a:r>
              <a:rPr lang="en-IN" altLang="en-US" dirty="0">
                <a:latin typeface="Myriad Pro"/>
                <a:ea typeface="Lato"/>
                <a:cs typeface="Lato"/>
              </a:rPr>
              <a:t> Social Foundation. Such toilets will be  installed in the schools of </a:t>
            </a:r>
            <a:r>
              <a:rPr lang="en-IN" altLang="en-US" dirty="0" err="1">
                <a:latin typeface="Myriad Pro"/>
                <a:ea typeface="Lato"/>
                <a:cs typeface="Lato"/>
              </a:rPr>
              <a:t>Beladi</a:t>
            </a:r>
            <a:r>
              <a:rPr lang="en-IN" altLang="en-US" dirty="0">
                <a:latin typeface="Myriad Pro"/>
                <a:ea typeface="Lato"/>
                <a:cs typeface="Lato"/>
              </a:rPr>
              <a:t> and </a:t>
            </a:r>
            <a:r>
              <a:rPr lang="en-IN" altLang="en-US" dirty="0" err="1">
                <a:latin typeface="Myriad Pro"/>
                <a:ea typeface="Lato"/>
                <a:cs typeface="Lato"/>
              </a:rPr>
              <a:t>Meerpur</a:t>
            </a:r>
            <a:r>
              <a:rPr lang="en-IN" altLang="en-US" dirty="0">
                <a:latin typeface="Myriad Pro"/>
                <a:ea typeface="Lato"/>
                <a:cs typeface="Lato"/>
              </a:rPr>
              <a:t>  villages adopted by IIT Roorkee under </a:t>
            </a:r>
            <a:r>
              <a:rPr lang="en-IN" altLang="en-US" dirty="0" err="1">
                <a:latin typeface="Myriad Pro"/>
                <a:ea typeface="Lato"/>
                <a:cs typeface="Lato"/>
              </a:rPr>
              <a:t>Unnat</a:t>
            </a:r>
            <a:r>
              <a:rPr lang="en-IN" altLang="en-US" dirty="0">
                <a:latin typeface="Myriad Pro"/>
                <a:ea typeface="Lato"/>
                <a:cs typeface="Lato"/>
              </a:rPr>
              <a:t> Bharat </a:t>
            </a:r>
            <a:r>
              <a:rPr lang="en-IN" altLang="en-US" dirty="0" err="1">
                <a:latin typeface="Myriad Pro"/>
                <a:ea typeface="Lato"/>
                <a:cs typeface="Lato"/>
              </a:rPr>
              <a:t>Abhiyan</a:t>
            </a:r>
            <a:r>
              <a:rPr lang="en-IN" altLang="en-US" dirty="0">
                <a:latin typeface="Myriad Pro"/>
                <a:ea typeface="Lato"/>
                <a:cs typeface="Lato"/>
              </a:rPr>
              <a:t>.</a:t>
            </a:r>
          </a:p>
        </p:txBody>
      </p:sp>
      <p:pic>
        <p:nvPicPr>
          <p:cNvPr id="6"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7708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C1A950-F4B2-48D0-820E-1BB750599381}" type="slidenum">
              <a:rPr lang="en-US" altLang="en-US" smtClean="0">
                <a:solidFill>
                  <a:prstClr val="black">
                    <a:tint val="75000"/>
                  </a:prstClr>
                </a:solidFill>
              </a:rPr>
              <a:pPr>
                <a:defRPr/>
              </a:pPr>
              <a:t>18</a:t>
            </a:fld>
            <a:endParaRPr lang="en-US" altLang="en-US">
              <a:solidFill>
                <a:prstClr val="black">
                  <a:tint val="75000"/>
                </a:prstClr>
              </a:solidFill>
            </a:endParaRPr>
          </a:p>
        </p:txBody>
      </p:sp>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1920" y="1092199"/>
            <a:ext cx="4109900" cy="19873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35671" y="365441"/>
            <a:ext cx="7126369" cy="646331"/>
          </a:xfrm>
          <a:prstGeom prst="rect">
            <a:avLst/>
          </a:prstGeom>
        </p:spPr>
        <p:txBody>
          <a:bodyPr wrap="square">
            <a:spAutoFit/>
          </a:bodyPr>
          <a:lstStyle/>
          <a:p>
            <a:r>
              <a:rPr lang="en-US" dirty="0"/>
              <a:t>Solar Energy Assisted Multi-effect Distillation System to Produce Drinking Water in India from Contaminated Water</a:t>
            </a:r>
          </a:p>
        </p:txBody>
      </p:sp>
      <p:sp>
        <p:nvSpPr>
          <p:cNvPr id="7" name="Rectangle 6"/>
          <p:cNvSpPr/>
          <p:nvPr/>
        </p:nvSpPr>
        <p:spPr>
          <a:xfrm>
            <a:off x="457199" y="3429000"/>
            <a:ext cx="8056179" cy="646331"/>
          </a:xfrm>
          <a:prstGeom prst="rect">
            <a:avLst/>
          </a:prstGeom>
        </p:spPr>
        <p:txBody>
          <a:bodyPr wrap="square">
            <a:spAutoFit/>
          </a:bodyPr>
          <a:lstStyle/>
          <a:p>
            <a:r>
              <a:rPr lang="en-US" dirty="0" err="1"/>
              <a:t>Swachh</a:t>
            </a:r>
            <a:r>
              <a:rPr lang="en-US" dirty="0"/>
              <a:t> </a:t>
            </a:r>
            <a:r>
              <a:rPr lang="en-US" dirty="0" err="1"/>
              <a:t>Neer</a:t>
            </a:r>
            <a:r>
              <a:rPr lang="en-US" dirty="0"/>
              <a:t> - </a:t>
            </a:r>
            <a:r>
              <a:rPr lang="en-US" dirty="0" err="1"/>
              <a:t>Une</a:t>
            </a:r>
            <a:r>
              <a:rPr lang="en-US" dirty="0"/>
              <a:t> vie </a:t>
            </a:r>
            <a:r>
              <a:rPr lang="en-US" dirty="0" err="1"/>
              <a:t>Meilleure</a:t>
            </a:r>
            <a:r>
              <a:rPr lang="en-US" dirty="0"/>
              <a:t>: Combating water issues through Indo-French networking</a:t>
            </a:r>
          </a:p>
        </p:txBody>
      </p:sp>
      <p:pic>
        <p:nvPicPr>
          <p:cNvPr id="43012"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81258" y="4298676"/>
            <a:ext cx="4477197" cy="231358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89846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266007"/>
            <a:ext cx="8611986" cy="1325563"/>
          </a:xfrm>
        </p:spPr>
        <p:txBody>
          <a:bodyPr/>
          <a:lstStyle/>
          <a:p>
            <a:pPr algn="ctr"/>
            <a:r>
              <a:rPr lang="en-US" sz="2700" b="1" dirty="0" smtClean="0">
                <a:latin typeface="Book Antiqua" pitchFamily="18" charset="0"/>
              </a:rPr>
              <a:t>Decentralized Solid Waste Management : </a:t>
            </a:r>
            <a:br>
              <a:rPr lang="en-US" sz="2700" b="1" dirty="0" smtClean="0">
                <a:latin typeface="Book Antiqua" pitchFamily="18" charset="0"/>
              </a:rPr>
            </a:br>
            <a:r>
              <a:rPr lang="en-US" sz="2200" b="1" dirty="0" smtClean="0">
                <a:latin typeface="Book Antiqua" pitchFamily="18" charset="0"/>
              </a:rPr>
              <a:t>High Rate Rotary Drum Composting; DST Project</a:t>
            </a:r>
            <a:endParaRPr lang="en-IN" sz="2200" b="1" dirty="0">
              <a:latin typeface="Book Antiqua" pitchFamily="18" charset="0"/>
            </a:endParaRPr>
          </a:p>
        </p:txBody>
      </p:sp>
      <p:pic>
        <p:nvPicPr>
          <p:cNvPr id="4" name="Picture 3" descr="DSC01038"/>
          <p:cNvPicPr/>
          <p:nvPr/>
        </p:nvPicPr>
        <p:blipFill>
          <a:blip r:embed="rId2" cstate="print"/>
          <a:srcRect/>
          <a:stretch>
            <a:fillRect/>
          </a:stretch>
        </p:blipFill>
        <p:spPr bwMode="auto">
          <a:xfrm>
            <a:off x="4769948" y="960861"/>
            <a:ext cx="1084730" cy="834690"/>
          </a:xfrm>
          <a:prstGeom prst="rect">
            <a:avLst/>
          </a:prstGeom>
          <a:noFill/>
          <a:ln w="19050">
            <a:solidFill>
              <a:srgbClr val="000000"/>
            </a:solidFill>
            <a:miter lim="800000"/>
            <a:headEnd/>
            <a:tailEnd/>
          </a:ln>
        </p:spPr>
      </p:pic>
      <p:pic>
        <p:nvPicPr>
          <p:cNvPr id="5" name="Picture 4" descr="Picture 006"/>
          <p:cNvPicPr/>
          <p:nvPr/>
        </p:nvPicPr>
        <p:blipFill>
          <a:blip r:embed="rId3" cstate="print"/>
          <a:srcRect/>
          <a:stretch>
            <a:fillRect/>
          </a:stretch>
        </p:blipFill>
        <p:spPr bwMode="auto">
          <a:xfrm>
            <a:off x="2260969" y="847252"/>
            <a:ext cx="2093343" cy="1463686"/>
          </a:xfrm>
          <a:prstGeom prst="rect">
            <a:avLst/>
          </a:prstGeom>
          <a:noFill/>
          <a:ln w="19050">
            <a:solidFill>
              <a:srgbClr val="000000"/>
            </a:solidFill>
            <a:miter lim="800000"/>
            <a:headEnd/>
            <a:tailEnd/>
          </a:ln>
        </p:spPr>
      </p:pic>
      <p:pic>
        <p:nvPicPr>
          <p:cNvPr id="6" name="Picture 5" descr="DSC02783"/>
          <p:cNvPicPr/>
          <p:nvPr/>
        </p:nvPicPr>
        <p:blipFill>
          <a:blip r:embed="rId4" cstate="print"/>
          <a:srcRect/>
          <a:stretch>
            <a:fillRect/>
          </a:stretch>
        </p:blipFill>
        <p:spPr bwMode="auto">
          <a:xfrm>
            <a:off x="6287101" y="916525"/>
            <a:ext cx="1891066" cy="1278035"/>
          </a:xfrm>
          <a:prstGeom prst="rect">
            <a:avLst/>
          </a:prstGeom>
          <a:noFill/>
          <a:ln w="19050">
            <a:solidFill>
              <a:srgbClr val="000000"/>
            </a:solidFill>
            <a:miter lim="800000"/>
            <a:headEnd/>
            <a:tailEnd/>
          </a:ln>
        </p:spPr>
      </p:pic>
      <p:pic>
        <p:nvPicPr>
          <p:cNvPr id="7" name="Picture 6" descr="100_0529"/>
          <p:cNvPicPr/>
          <p:nvPr/>
        </p:nvPicPr>
        <p:blipFill>
          <a:blip r:embed="rId5" cstate="print"/>
          <a:srcRect/>
          <a:stretch>
            <a:fillRect/>
          </a:stretch>
        </p:blipFill>
        <p:spPr bwMode="auto">
          <a:xfrm>
            <a:off x="3929058" y="2648344"/>
            <a:ext cx="2952324" cy="1940281"/>
          </a:xfrm>
          <a:prstGeom prst="rect">
            <a:avLst/>
          </a:prstGeom>
          <a:noFill/>
          <a:ln w="19050">
            <a:solidFill>
              <a:srgbClr val="339966"/>
            </a:solidFill>
            <a:miter lim="800000"/>
            <a:headEnd/>
            <a:tailEnd/>
          </a:ln>
        </p:spPr>
      </p:pic>
      <p:sp>
        <p:nvSpPr>
          <p:cNvPr id="18434" name="AutoShape 2"/>
          <p:cNvSpPr>
            <a:spLocks noChangeArrowheads="1"/>
          </p:cNvSpPr>
          <p:nvPr/>
        </p:nvSpPr>
        <p:spPr bwMode="auto">
          <a:xfrm>
            <a:off x="4695133" y="1751908"/>
            <a:ext cx="1205345" cy="8001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IN">
              <a:solidFill>
                <a:prstClr val="black"/>
              </a:solidFill>
              <a:latin typeface="Arial" pitchFamily="34" charset="0"/>
              <a:cs typeface="Arial" pitchFamily="34" charset="0"/>
            </a:endParaRPr>
          </a:p>
        </p:txBody>
      </p:sp>
      <p:sp>
        <p:nvSpPr>
          <p:cNvPr id="18435" name="AutoShape 3"/>
          <p:cNvSpPr>
            <a:spLocks noChangeArrowheads="1"/>
          </p:cNvSpPr>
          <p:nvPr/>
        </p:nvSpPr>
        <p:spPr bwMode="auto">
          <a:xfrm rot="5400000">
            <a:off x="5396968" y="4545350"/>
            <a:ext cx="277352" cy="36391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IN">
              <a:solidFill>
                <a:prstClr val="black"/>
              </a:solidFill>
              <a:latin typeface="Arial" pitchFamily="34" charset="0"/>
              <a:cs typeface="Arial" pitchFamily="34" charset="0"/>
            </a:endParaRPr>
          </a:p>
        </p:txBody>
      </p:sp>
      <p:pic>
        <p:nvPicPr>
          <p:cNvPr id="10" name="Picture 9" descr="DSC03053"/>
          <p:cNvPicPr/>
          <p:nvPr/>
        </p:nvPicPr>
        <p:blipFill>
          <a:blip r:embed="rId6" cstate="print"/>
          <a:srcRect/>
          <a:stretch>
            <a:fillRect/>
          </a:stretch>
        </p:blipFill>
        <p:spPr bwMode="auto">
          <a:xfrm>
            <a:off x="4936203" y="4853186"/>
            <a:ext cx="1379913" cy="915845"/>
          </a:xfrm>
          <a:prstGeom prst="rect">
            <a:avLst/>
          </a:prstGeom>
          <a:noFill/>
          <a:ln w="19050">
            <a:solidFill>
              <a:srgbClr val="339966"/>
            </a:solidFill>
            <a:miter lim="800000"/>
            <a:headEnd/>
            <a:tailEnd/>
          </a:ln>
        </p:spPr>
      </p:pic>
      <p:sp>
        <p:nvSpPr>
          <p:cNvPr id="18436" name="AutoShape 4"/>
          <p:cNvSpPr>
            <a:spLocks noChangeArrowheads="1"/>
          </p:cNvSpPr>
          <p:nvPr/>
        </p:nvSpPr>
        <p:spPr bwMode="auto">
          <a:xfrm rot="5400000">
            <a:off x="5434084" y="5659136"/>
            <a:ext cx="455613" cy="3619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IN">
              <a:solidFill>
                <a:prstClr val="black"/>
              </a:solidFill>
              <a:latin typeface="Arial" pitchFamily="34" charset="0"/>
              <a:cs typeface="Arial" pitchFamily="34" charset="0"/>
            </a:endParaRPr>
          </a:p>
        </p:txBody>
      </p:sp>
      <p:sp>
        <p:nvSpPr>
          <p:cNvPr id="18437" name="AutoShape 5"/>
          <p:cNvSpPr>
            <a:spLocks noChangeArrowheads="1"/>
          </p:cNvSpPr>
          <p:nvPr/>
        </p:nvSpPr>
        <p:spPr bwMode="auto">
          <a:xfrm rot="7823503">
            <a:off x="4444826" y="5681805"/>
            <a:ext cx="457200" cy="3619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IN">
              <a:solidFill>
                <a:prstClr val="black"/>
              </a:solidFill>
              <a:latin typeface="Arial" pitchFamily="34" charset="0"/>
              <a:cs typeface="Arial" pitchFamily="34" charset="0"/>
            </a:endParaRPr>
          </a:p>
        </p:txBody>
      </p:sp>
      <p:sp>
        <p:nvSpPr>
          <p:cNvPr id="18438" name="AutoShape 6"/>
          <p:cNvSpPr>
            <a:spLocks noChangeArrowheads="1"/>
          </p:cNvSpPr>
          <p:nvPr/>
        </p:nvSpPr>
        <p:spPr bwMode="auto">
          <a:xfrm rot="3188147">
            <a:off x="6346870" y="5698389"/>
            <a:ext cx="455613" cy="3619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IN">
              <a:solidFill>
                <a:prstClr val="black"/>
              </a:solidFill>
              <a:latin typeface="Arial" pitchFamily="34" charset="0"/>
              <a:cs typeface="Arial" pitchFamily="34" charset="0"/>
            </a:endParaRPr>
          </a:p>
        </p:txBody>
      </p:sp>
      <p:pic>
        <p:nvPicPr>
          <p:cNvPr id="14" name="Picture 13" descr="DSC04187"/>
          <p:cNvPicPr/>
          <p:nvPr/>
        </p:nvPicPr>
        <p:blipFill>
          <a:blip r:embed="rId7" cstate="print"/>
          <a:srcRect/>
          <a:stretch>
            <a:fillRect/>
          </a:stretch>
        </p:blipFill>
        <p:spPr bwMode="auto">
          <a:xfrm>
            <a:off x="3507986" y="6084916"/>
            <a:ext cx="1245337" cy="773084"/>
          </a:xfrm>
          <a:prstGeom prst="rect">
            <a:avLst/>
          </a:prstGeom>
          <a:noFill/>
          <a:ln w="19050">
            <a:solidFill>
              <a:srgbClr val="339966"/>
            </a:solidFill>
            <a:miter lim="800000"/>
            <a:headEnd/>
            <a:tailEnd/>
          </a:ln>
        </p:spPr>
      </p:pic>
      <p:pic>
        <p:nvPicPr>
          <p:cNvPr id="15" name="Picture 14" descr="DSC04193"/>
          <p:cNvPicPr/>
          <p:nvPr/>
        </p:nvPicPr>
        <p:blipFill>
          <a:blip r:embed="rId8" cstate="print"/>
          <a:srcRect/>
          <a:stretch>
            <a:fillRect/>
          </a:stretch>
        </p:blipFill>
        <p:spPr bwMode="auto">
          <a:xfrm>
            <a:off x="6615372" y="6084916"/>
            <a:ext cx="1132515" cy="773084"/>
          </a:xfrm>
          <a:prstGeom prst="rect">
            <a:avLst/>
          </a:prstGeom>
          <a:noFill/>
          <a:ln w="19050">
            <a:solidFill>
              <a:srgbClr val="339966"/>
            </a:solidFill>
            <a:miter lim="800000"/>
            <a:headEnd/>
            <a:tailEnd/>
          </a:ln>
        </p:spPr>
      </p:pic>
      <p:pic>
        <p:nvPicPr>
          <p:cNvPr id="16" name="Picture 15" descr="DSC04186"/>
          <p:cNvPicPr/>
          <p:nvPr/>
        </p:nvPicPr>
        <p:blipFill>
          <a:blip r:embed="rId9" cstate="print"/>
          <a:srcRect/>
          <a:stretch>
            <a:fillRect/>
          </a:stretch>
        </p:blipFill>
        <p:spPr bwMode="auto">
          <a:xfrm>
            <a:off x="5076320" y="6084916"/>
            <a:ext cx="1173293" cy="773084"/>
          </a:xfrm>
          <a:prstGeom prst="rect">
            <a:avLst/>
          </a:prstGeom>
          <a:noFill/>
          <a:ln w="19050">
            <a:solidFill>
              <a:srgbClr val="339966"/>
            </a:solidFill>
            <a:miter lim="800000"/>
            <a:headEnd/>
            <a:tailEnd/>
          </a:ln>
        </p:spPr>
      </p:pic>
      <p:pic>
        <p:nvPicPr>
          <p:cNvPr id="18442" name="Picture 10"/>
          <p:cNvPicPr>
            <a:picLocks noChangeAspect="1" noChangeArrowheads="1"/>
          </p:cNvPicPr>
          <p:nvPr/>
        </p:nvPicPr>
        <p:blipFill>
          <a:blip r:embed="rId10" cstate="print"/>
          <a:srcRect/>
          <a:stretch>
            <a:fillRect/>
          </a:stretch>
        </p:blipFill>
        <p:spPr bwMode="auto">
          <a:xfrm>
            <a:off x="1" y="915066"/>
            <a:ext cx="2214546" cy="1445356"/>
          </a:xfrm>
          <a:prstGeom prst="rect">
            <a:avLst/>
          </a:prstGeom>
          <a:noFill/>
        </p:spPr>
      </p:pic>
      <p:pic>
        <p:nvPicPr>
          <p:cNvPr id="18444" name="Picture 12"/>
          <p:cNvPicPr>
            <a:picLocks noChangeAspect="1" noChangeArrowheads="1"/>
          </p:cNvPicPr>
          <p:nvPr/>
        </p:nvPicPr>
        <p:blipFill>
          <a:blip r:embed="rId11" cstate="print"/>
          <a:srcRect/>
          <a:stretch>
            <a:fillRect/>
          </a:stretch>
        </p:blipFill>
        <p:spPr bwMode="auto">
          <a:xfrm>
            <a:off x="0" y="5357826"/>
            <a:ext cx="2490674" cy="1500174"/>
          </a:xfrm>
          <a:prstGeom prst="rect">
            <a:avLst/>
          </a:prstGeom>
          <a:noFill/>
        </p:spPr>
      </p:pic>
      <p:pic>
        <p:nvPicPr>
          <p:cNvPr id="19" name="Picture 4" descr="C:\Users\akansha\Desktop\inlet.png"/>
          <p:cNvPicPr>
            <a:picLocks noChangeAspect="1" noChangeArrowheads="1"/>
          </p:cNvPicPr>
          <p:nvPr/>
        </p:nvPicPr>
        <p:blipFill>
          <a:blip r:embed="rId12" cstate="print"/>
          <a:srcRect/>
          <a:stretch>
            <a:fillRect/>
          </a:stretch>
        </p:blipFill>
        <p:spPr bwMode="auto">
          <a:xfrm>
            <a:off x="7279468" y="2571745"/>
            <a:ext cx="1864532" cy="2071702"/>
          </a:xfrm>
          <a:prstGeom prst="rect">
            <a:avLst/>
          </a:prstGeom>
          <a:noFill/>
        </p:spPr>
      </p:pic>
      <p:pic>
        <p:nvPicPr>
          <p:cNvPr id="20" name="Picture 19"/>
          <p:cNvPicPr/>
          <p:nvPr/>
        </p:nvPicPr>
        <p:blipFill>
          <a:blip r:embed="rId13" cstate="print"/>
          <a:srcRect/>
          <a:stretch>
            <a:fillRect/>
          </a:stretch>
        </p:blipFill>
        <p:spPr bwMode="auto">
          <a:xfrm>
            <a:off x="0" y="2714620"/>
            <a:ext cx="3500430" cy="2000264"/>
          </a:xfrm>
          <a:prstGeom prst="rect">
            <a:avLst/>
          </a:prstGeom>
          <a:noFill/>
          <a:ln w="9525">
            <a:noFill/>
            <a:miter lim="800000"/>
            <a:headEnd/>
            <a:tailEnd/>
          </a:ln>
        </p:spPr>
      </p:pic>
      <p:pic>
        <p:nvPicPr>
          <p:cNvPr id="21" name="Picture 1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162818" y="5137"/>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4773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Pictures\roorkee\ol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894565"/>
            <a:ext cx="2725986" cy="184170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0" y="6093296"/>
            <a:ext cx="9143999" cy="764704"/>
          </a:xfrm>
          <a:prstGeom prst="rect">
            <a:avLst/>
          </a:prstGeom>
          <a:solidFill>
            <a:srgbClr val="371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 name="Rectangle 4"/>
          <p:cNvSpPr/>
          <p:nvPr/>
        </p:nvSpPr>
        <p:spPr>
          <a:xfrm>
            <a:off x="112675" y="5213764"/>
            <a:ext cx="2797993" cy="1107996"/>
          </a:xfrm>
          <a:prstGeom prst="rect">
            <a:avLst/>
          </a:prstGeom>
        </p:spPr>
        <p:txBody>
          <a:bodyPr wrap="square">
            <a:spAutoFit/>
          </a:bodyPr>
          <a:lstStyle/>
          <a:p>
            <a:r>
              <a:rPr lang="en-IN" sz="1400" dirty="0" smtClean="0">
                <a:solidFill>
                  <a:prstClr val="black"/>
                </a:solidFill>
                <a:cs typeface="Calibri" panose="020F0502020204030204" pitchFamily="34" charset="0"/>
              </a:rPr>
              <a:t>Circa1847 AD</a:t>
            </a:r>
            <a:endParaRPr lang="en-IN" sz="1400" dirty="0" smtClean="0">
              <a:solidFill>
                <a:srgbClr val="2E1110"/>
              </a:solidFill>
              <a:cs typeface="Calibri" panose="020F0502020204030204" pitchFamily="34" charset="0"/>
            </a:endParaRPr>
          </a:p>
          <a:p>
            <a:r>
              <a:rPr lang="en-IN" dirty="0">
                <a:solidFill>
                  <a:srgbClr val="2E1110"/>
                </a:solidFill>
                <a:cs typeface="Calibri" panose="020F0502020204030204" pitchFamily="34" charset="0"/>
              </a:rPr>
              <a:t>E</a:t>
            </a:r>
            <a:r>
              <a:rPr lang="en-IN" dirty="0" smtClean="0">
                <a:solidFill>
                  <a:srgbClr val="2E1110"/>
                </a:solidFill>
                <a:cs typeface="Calibri" panose="020F0502020204030204" pitchFamily="34" charset="0"/>
              </a:rPr>
              <a:t>rstwhile Thomason College</a:t>
            </a:r>
          </a:p>
          <a:p>
            <a:r>
              <a:rPr lang="en-IN" dirty="0" smtClean="0">
                <a:solidFill>
                  <a:srgbClr val="2E1110"/>
                </a:solidFill>
                <a:latin typeface="Decker" pitchFamily="34" charset="0"/>
              </a:rPr>
              <a:t/>
            </a:r>
            <a:br>
              <a:rPr lang="en-IN" dirty="0" smtClean="0">
                <a:solidFill>
                  <a:srgbClr val="2E1110"/>
                </a:solidFill>
                <a:latin typeface="Decker" pitchFamily="34" charset="0"/>
              </a:rPr>
            </a:br>
            <a:endParaRPr lang="en-IN" sz="1600" dirty="0">
              <a:solidFill>
                <a:srgbClr val="2E1110"/>
              </a:solidFill>
              <a:latin typeface="Decker" pitchFamily="34" charset="0"/>
            </a:endParaRPr>
          </a:p>
        </p:txBody>
      </p:sp>
      <p:sp>
        <p:nvSpPr>
          <p:cNvPr id="15" name="Rectangle 14"/>
          <p:cNvSpPr/>
          <p:nvPr/>
        </p:nvSpPr>
        <p:spPr>
          <a:xfrm>
            <a:off x="35521" y="141939"/>
            <a:ext cx="2952303" cy="707886"/>
          </a:xfrm>
          <a:prstGeom prst="rect">
            <a:avLst/>
          </a:prstGeom>
        </p:spPr>
        <p:txBody>
          <a:bodyPr wrap="square">
            <a:spAutoFit/>
          </a:bodyPr>
          <a:lstStyle/>
          <a:p>
            <a:r>
              <a:rPr lang="en-IN" sz="4000" dirty="0" smtClean="0">
                <a:solidFill>
                  <a:prstClr val="black"/>
                </a:solidFill>
                <a:latin typeface="Decker" pitchFamily="34" charset="0"/>
              </a:rPr>
              <a:t> </a:t>
            </a:r>
            <a:endParaRPr lang="en-IN" sz="4000" dirty="0">
              <a:solidFill>
                <a:prstClr val="black"/>
              </a:solidFill>
              <a:latin typeface="Decker" pitchFamily="34" charset="0"/>
            </a:endParaRPr>
          </a:p>
        </p:txBody>
      </p:sp>
      <p:pic>
        <p:nvPicPr>
          <p:cNvPr id="8" name="Picture 2" descr="C:\Users\ASUS\Pictures\roorkee\good front fin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97993" y="1995596"/>
            <a:ext cx="2975625" cy="201036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3316447" y="4457121"/>
            <a:ext cx="2511104" cy="307777"/>
          </a:xfrm>
          <a:prstGeom prst="rect">
            <a:avLst/>
          </a:prstGeom>
        </p:spPr>
        <p:txBody>
          <a:bodyPr wrap="square">
            <a:spAutoFit/>
          </a:bodyPr>
          <a:lstStyle/>
          <a:p>
            <a:r>
              <a:rPr lang="en-IN" sz="1400" dirty="0" smtClean="0">
                <a:cs typeface="Calibri" panose="020F0502020204030204" pitchFamily="34" charset="0"/>
              </a:rPr>
              <a:t>Circa1949 AD</a:t>
            </a:r>
            <a:endParaRPr lang="en-IN" sz="1400" dirty="0" smtClean="0">
              <a:solidFill>
                <a:srgbClr val="2E1110"/>
              </a:solidFill>
              <a:cs typeface="Calibri" panose="020F0502020204030204" pitchFamily="34" charset="0"/>
            </a:endParaRPr>
          </a:p>
        </p:txBody>
      </p:sp>
      <p:sp>
        <p:nvSpPr>
          <p:cNvPr id="11" name="Rectangle 10"/>
          <p:cNvSpPr/>
          <p:nvPr/>
        </p:nvSpPr>
        <p:spPr>
          <a:xfrm>
            <a:off x="3079090" y="4736272"/>
            <a:ext cx="2985817" cy="369332"/>
          </a:xfrm>
          <a:prstGeom prst="rect">
            <a:avLst/>
          </a:prstGeom>
        </p:spPr>
        <p:txBody>
          <a:bodyPr wrap="none">
            <a:spAutoFit/>
          </a:bodyPr>
          <a:lstStyle/>
          <a:p>
            <a:r>
              <a:rPr lang="en-US" dirty="0" err="1" smtClean="0">
                <a:solidFill>
                  <a:srgbClr val="2E1110"/>
                </a:solidFill>
                <a:cs typeface="Calibri" panose="020F0502020204030204" pitchFamily="34" charset="0"/>
              </a:rPr>
              <a:t>Erstwile</a:t>
            </a:r>
            <a:r>
              <a:rPr lang="en-US" dirty="0" smtClean="0">
                <a:solidFill>
                  <a:srgbClr val="2E1110"/>
                </a:solidFill>
                <a:cs typeface="Calibri" panose="020F0502020204030204" pitchFamily="34" charset="0"/>
              </a:rPr>
              <a:t> University of </a:t>
            </a:r>
            <a:r>
              <a:rPr lang="en-US" dirty="0" err="1" smtClean="0">
                <a:solidFill>
                  <a:srgbClr val="2E1110"/>
                </a:solidFill>
                <a:cs typeface="Calibri" panose="020F0502020204030204" pitchFamily="34" charset="0"/>
              </a:rPr>
              <a:t>Roorkee</a:t>
            </a:r>
            <a:endParaRPr lang="en-IN" dirty="0" smtClean="0">
              <a:solidFill>
                <a:srgbClr val="2E1110"/>
              </a:solidFill>
              <a:cs typeface="Calibri" panose="020F050202020403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62454" y="141939"/>
            <a:ext cx="5150319" cy="1699668"/>
          </a:xfrm>
          <a:prstGeom prst="rect">
            <a:avLst/>
          </a:prstGeom>
        </p:spPr>
      </p:pic>
      <p:sp>
        <p:nvSpPr>
          <p:cNvPr id="2" name="Rectangle 1"/>
          <p:cNvSpPr/>
          <p:nvPr/>
        </p:nvSpPr>
        <p:spPr>
          <a:xfrm>
            <a:off x="5973641" y="2220142"/>
            <a:ext cx="3112428" cy="923330"/>
          </a:xfrm>
          <a:prstGeom prst="rect">
            <a:avLst/>
          </a:prstGeom>
        </p:spPr>
        <p:txBody>
          <a:bodyPr wrap="square">
            <a:spAutoFit/>
          </a:bodyPr>
          <a:lstStyle/>
          <a:p>
            <a:r>
              <a:rPr lang="en-US" dirty="0" smtClean="0">
                <a:solidFill>
                  <a:srgbClr val="0070C0"/>
                </a:solidFill>
              </a:rPr>
              <a:t>2001 </a:t>
            </a:r>
            <a:r>
              <a:rPr lang="en-US" dirty="0">
                <a:solidFill>
                  <a:srgbClr val="0070C0"/>
                </a:solidFill>
              </a:rPr>
              <a:t>AD</a:t>
            </a:r>
          </a:p>
          <a:p>
            <a:r>
              <a:rPr lang="en-US" dirty="0">
                <a:solidFill>
                  <a:srgbClr val="0070C0"/>
                </a:solidFill>
              </a:rPr>
              <a:t>Indian Institute of Technology Roorkee</a:t>
            </a:r>
          </a:p>
        </p:txBody>
      </p:sp>
      <p:sp>
        <p:nvSpPr>
          <p:cNvPr id="3" name="TextBox 2"/>
          <p:cNvSpPr txBox="1"/>
          <p:nvPr/>
        </p:nvSpPr>
        <p:spPr>
          <a:xfrm>
            <a:off x="286805" y="4822755"/>
            <a:ext cx="910827" cy="369332"/>
          </a:xfrm>
          <a:prstGeom prst="rect">
            <a:avLst/>
          </a:prstGeom>
          <a:noFill/>
        </p:spPr>
        <p:txBody>
          <a:bodyPr wrap="none" rtlCol="0">
            <a:spAutoFit/>
          </a:bodyPr>
          <a:lstStyle/>
          <a:p>
            <a:r>
              <a:rPr lang="en-US" dirty="0" smtClean="0">
                <a:latin typeface="Algerian" panose="04020705040A02060702" pitchFamily="82" charset="0"/>
              </a:rPr>
              <a:t>Origin</a:t>
            </a:r>
            <a:endParaRPr lang="en-US" dirty="0">
              <a:latin typeface="Algerian" panose="04020705040A02060702" pitchFamily="82" charset="0"/>
            </a:endParaRPr>
          </a:p>
        </p:txBody>
      </p:sp>
      <p:sp>
        <p:nvSpPr>
          <p:cNvPr id="4" name="Rectangle 3"/>
          <p:cNvSpPr/>
          <p:nvPr/>
        </p:nvSpPr>
        <p:spPr>
          <a:xfrm>
            <a:off x="3502475" y="4087789"/>
            <a:ext cx="1069524" cy="369332"/>
          </a:xfrm>
          <a:prstGeom prst="rect">
            <a:avLst/>
          </a:prstGeom>
        </p:spPr>
        <p:txBody>
          <a:bodyPr wrap="none">
            <a:spAutoFit/>
          </a:bodyPr>
          <a:lstStyle/>
          <a:p>
            <a:r>
              <a:rPr lang="en-US" dirty="0" smtClean="0">
                <a:latin typeface="Algerian" panose="04020705040A02060702" pitchFamily="82" charset="0"/>
              </a:rPr>
              <a:t>Legacy</a:t>
            </a:r>
            <a:endParaRPr lang="en-US" dirty="0">
              <a:latin typeface="Algerian" panose="04020705040A02060702" pitchFamily="82" charset="0"/>
            </a:endParaRPr>
          </a:p>
        </p:txBody>
      </p:sp>
      <p:sp>
        <p:nvSpPr>
          <p:cNvPr id="13" name="TextBox 12"/>
          <p:cNvSpPr txBox="1"/>
          <p:nvPr/>
        </p:nvSpPr>
        <p:spPr>
          <a:xfrm>
            <a:off x="6892359" y="1850810"/>
            <a:ext cx="649537" cy="369332"/>
          </a:xfrm>
          <a:prstGeom prst="rect">
            <a:avLst/>
          </a:prstGeom>
          <a:noFill/>
        </p:spPr>
        <p:txBody>
          <a:bodyPr wrap="none" rtlCol="0">
            <a:spAutoFit/>
          </a:bodyPr>
          <a:lstStyle/>
          <a:p>
            <a:r>
              <a:rPr lang="en-US" dirty="0" smtClean="0">
                <a:latin typeface="Algerian" panose="04020705040A02060702" pitchFamily="82" charset="0"/>
              </a:rPr>
              <a:t>Now</a:t>
            </a:r>
            <a:endParaRPr lang="en-US" dirty="0">
              <a:latin typeface="Algerian" panose="04020705040A02060702" pitchFamily="82" charset="0"/>
            </a:endParaRPr>
          </a:p>
        </p:txBody>
      </p:sp>
    </p:spTree>
    <p:extLst>
      <p:ext uri="{BB962C8B-B14F-4D97-AF65-F5344CB8AC3E}">
        <p14:creationId xmlns:p14="http://schemas.microsoft.com/office/powerpoint/2010/main" xmlns="" val="2233076722"/>
      </p:ext>
    </p:extLst>
  </p:cSld>
  <p:clrMapOvr>
    <a:masterClrMapping/>
  </p:clrMapOvr>
  <mc:AlternateContent xmlns:mc="http://schemas.openxmlformats.org/markup-compatibility/2006">
    <mc:Choice xmlns:p14="http://schemas.microsoft.com/office/powerpoint/2010/main" xmlns="" Requires="p14">
      <p:transition p14:dur="0"/>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1000108"/>
            <a:ext cx="2842026" cy="738664"/>
          </a:xfrm>
          <a:prstGeom prst="rect">
            <a:avLst/>
          </a:prstGeom>
          <a:noFill/>
        </p:spPr>
        <p:txBody>
          <a:bodyPr wrap="square" rtlCol="0">
            <a:spAutoFit/>
          </a:bodyPr>
          <a:lstStyle/>
          <a:p>
            <a:pPr eaLnBrk="1" hangingPunct="1"/>
            <a:r>
              <a:rPr lang="en-US" sz="1400" b="1" dirty="0" smtClean="0">
                <a:solidFill>
                  <a:prstClr val="black"/>
                </a:solidFill>
                <a:latin typeface="Book Antiqua" pitchFamily="18" charset="0"/>
                <a:cs typeface="Arial" pitchFamily="34" charset="0"/>
              </a:rPr>
              <a:t>Advanced on-site  Wastewater Treatment System- MDWSS, Govt. of India</a:t>
            </a:r>
            <a:endParaRPr lang="en-IN" sz="1400" b="1" dirty="0">
              <a:solidFill>
                <a:prstClr val="black"/>
              </a:solidFill>
              <a:latin typeface="Book Antiqua" pitchFamily="18" charset="0"/>
              <a:cs typeface="Arial" pitchFamily="34" charset="0"/>
            </a:endParaRPr>
          </a:p>
        </p:txBody>
      </p:sp>
      <p:sp>
        <p:nvSpPr>
          <p:cNvPr id="26" name="TextBox 25"/>
          <p:cNvSpPr txBox="1"/>
          <p:nvPr/>
        </p:nvSpPr>
        <p:spPr>
          <a:xfrm>
            <a:off x="500034" y="4214818"/>
            <a:ext cx="3143272" cy="523220"/>
          </a:xfrm>
          <a:prstGeom prst="rect">
            <a:avLst/>
          </a:prstGeom>
          <a:noFill/>
        </p:spPr>
        <p:txBody>
          <a:bodyPr wrap="square" rtlCol="0">
            <a:spAutoFit/>
          </a:bodyPr>
          <a:lstStyle/>
          <a:p>
            <a:pPr eaLnBrk="1" hangingPunct="1"/>
            <a:r>
              <a:rPr lang="en-US" sz="1400" b="1" dirty="0" smtClean="0">
                <a:solidFill>
                  <a:prstClr val="black"/>
                </a:solidFill>
                <a:latin typeface="Book Antiqua" pitchFamily="18" charset="0"/>
                <a:cs typeface="Arial" pitchFamily="34" charset="0"/>
              </a:rPr>
              <a:t>CSO Treatment by Ballasted Flocculation- Indo-EU Project, DST</a:t>
            </a:r>
            <a:endParaRPr lang="en-IN" sz="1400" b="1" dirty="0">
              <a:solidFill>
                <a:prstClr val="black"/>
              </a:solidFill>
              <a:latin typeface="Book Antiqua" pitchFamily="18" charset="0"/>
              <a:cs typeface="Arial" pitchFamily="34" charset="0"/>
            </a:endParaRPr>
          </a:p>
        </p:txBody>
      </p:sp>
      <p:pic>
        <p:nvPicPr>
          <p:cNvPr id="28" name="Picture 2"/>
          <p:cNvPicPr>
            <a:picLocks noChangeAspect="1" noChangeArrowheads="1"/>
          </p:cNvPicPr>
          <p:nvPr/>
        </p:nvPicPr>
        <p:blipFill>
          <a:blip r:embed="rId2" cstate="print"/>
          <a:srcRect/>
          <a:stretch>
            <a:fillRect/>
          </a:stretch>
        </p:blipFill>
        <p:spPr bwMode="auto">
          <a:xfrm>
            <a:off x="198820" y="1785926"/>
            <a:ext cx="2464056" cy="22116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Title 1"/>
          <p:cNvSpPr txBox="1">
            <a:spLocks/>
          </p:cNvSpPr>
          <p:nvPr/>
        </p:nvSpPr>
        <p:spPr bwMode="auto">
          <a:xfrm>
            <a:off x="142844"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000" b="1" dirty="0" smtClean="0">
                <a:solidFill>
                  <a:prstClr val="black"/>
                </a:solidFill>
                <a:effectLst>
                  <a:outerShdw blurRad="38100" dist="38100" dir="2700000" algn="tl">
                    <a:srgbClr val="000000">
                      <a:alpha val="43137"/>
                    </a:srgbClr>
                  </a:outerShdw>
                </a:effectLst>
                <a:latin typeface="Book Antiqua" pitchFamily="18" charset="0"/>
                <a:cs typeface="Arial" pitchFamily="34" charset="0"/>
              </a:rPr>
              <a:t>RECENT PROJECTS</a:t>
            </a:r>
            <a:br>
              <a:rPr lang="en-US" sz="3000" b="1" dirty="0" smtClean="0">
                <a:solidFill>
                  <a:prstClr val="black"/>
                </a:solidFill>
                <a:effectLst>
                  <a:outerShdw blurRad="38100" dist="38100" dir="2700000" algn="tl">
                    <a:srgbClr val="000000">
                      <a:alpha val="43137"/>
                    </a:srgbClr>
                  </a:outerShdw>
                </a:effectLst>
                <a:latin typeface="Book Antiqua" pitchFamily="18" charset="0"/>
                <a:cs typeface="Arial" pitchFamily="34" charset="0"/>
              </a:rPr>
            </a:br>
            <a:endParaRPr lang="en-IN" sz="3000" dirty="0">
              <a:solidFill>
                <a:prstClr val="black"/>
              </a:solidFill>
              <a:latin typeface="Book Antiqua" pitchFamily="18" charset="0"/>
              <a:cs typeface="Arial" pitchFamily="34" charset="0"/>
            </a:endParaRPr>
          </a:p>
        </p:txBody>
      </p:sp>
      <p:pic>
        <p:nvPicPr>
          <p:cNvPr id="14" name="Picture 2"/>
          <p:cNvPicPr>
            <a:picLocks noChangeAspect="1" noChangeArrowheads="1"/>
          </p:cNvPicPr>
          <p:nvPr/>
        </p:nvPicPr>
        <p:blipFill>
          <a:blip r:embed="rId3" cstate="print"/>
          <a:srcRect t="34410"/>
          <a:stretch>
            <a:fillRect/>
          </a:stretch>
        </p:blipFill>
        <p:spPr bwMode="auto">
          <a:xfrm>
            <a:off x="3143240" y="1785926"/>
            <a:ext cx="2140402" cy="2116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2928926" y="928670"/>
            <a:ext cx="2766951" cy="738664"/>
          </a:xfrm>
          <a:prstGeom prst="rect">
            <a:avLst/>
          </a:prstGeom>
          <a:noFill/>
        </p:spPr>
        <p:txBody>
          <a:bodyPr wrap="square" rtlCol="0">
            <a:spAutoFit/>
          </a:bodyPr>
          <a:lstStyle/>
          <a:p>
            <a:pPr eaLnBrk="1" hangingPunct="1"/>
            <a:r>
              <a:rPr lang="en-US" sz="1400" b="1" dirty="0" smtClean="0">
                <a:solidFill>
                  <a:prstClr val="black"/>
                </a:solidFill>
                <a:latin typeface="Book Antiqua" pitchFamily="18" charset="0"/>
                <a:cs typeface="Arial" pitchFamily="34" charset="0"/>
              </a:rPr>
              <a:t>Vermifiltration for Sewage Treatment – DST, Govt. of India</a:t>
            </a:r>
            <a:endParaRPr lang="en-IN" sz="1400" b="1" dirty="0">
              <a:solidFill>
                <a:prstClr val="black"/>
              </a:solidFill>
              <a:latin typeface="Book Antiqua" pitchFamily="18" charset="0"/>
              <a:cs typeface="Arial" pitchFamily="34" charset="0"/>
            </a:endParaRPr>
          </a:p>
        </p:txBody>
      </p:sp>
      <p:pic>
        <p:nvPicPr>
          <p:cNvPr id="2" name="Picture 2"/>
          <p:cNvPicPr>
            <a:picLocks noChangeAspect="1" noChangeArrowheads="1"/>
          </p:cNvPicPr>
          <p:nvPr/>
        </p:nvPicPr>
        <p:blipFill>
          <a:blip r:embed="rId4" cstate="print"/>
          <a:srcRect l="24718" t="25636" r="7995" b="5696"/>
          <a:stretch>
            <a:fillRect/>
          </a:stretch>
        </p:blipFill>
        <p:spPr bwMode="auto">
          <a:xfrm>
            <a:off x="428596" y="4780466"/>
            <a:ext cx="2714644" cy="2077534"/>
          </a:xfrm>
          <a:prstGeom prst="rect">
            <a:avLst/>
          </a:prstGeom>
          <a:noFill/>
          <a:ln w="9525">
            <a:noFill/>
            <a:miter lim="800000"/>
            <a:headEnd/>
            <a:tailEnd/>
          </a:ln>
          <a:effectLst/>
        </p:spPr>
      </p:pic>
      <p:pic>
        <p:nvPicPr>
          <p:cNvPr id="18" name="Picture 1"/>
          <p:cNvPicPr>
            <a:picLocks noChangeAspect="1" noChangeArrowheads="1"/>
          </p:cNvPicPr>
          <p:nvPr/>
        </p:nvPicPr>
        <p:blipFill>
          <a:blip r:embed="rId5" cstate="print"/>
          <a:srcRect/>
          <a:stretch>
            <a:fillRect/>
          </a:stretch>
        </p:blipFill>
        <p:spPr bwMode="auto">
          <a:xfrm>
            <a:off x="4429124" y="4733984"/>
            <a:ext cx="2832150" cy="2124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p:cNvSpPr txBox="1"/>
          <p:nvPr/>
        </p:nvSpPr>
        <p:spPr>
          <a:xfrm>
            <a:off x="4071934" y="4071942"/>
            <a:ext cx="4071967" cy="523220"/>
          </a:xfrm>
          <a:prstGeom prst="rect">
            <a:avLst/>
          </a:prstGeom>
          <a:noFill/>
        </p:spPr>
        <p:txBody>
          <a:bodyPr wrap="square" rtlCol="0">
            <a:spAutoFit/>
          </a:bodyPr>
          <a:lstStyle/>
          <a:p>
            <a:pPr eaLnBrk="1" hangingPunct="1"/>
            <a:r>
              <a:rPr lang="en-US" sz="1400" b="1" dirty="0" smtClean="0">
                <a:solidFill>
                  <a:prstClr val="black"/>
                </a:solidFill>
                <a:latin typeface="Book Antiqua" pitchFamily="18" charset="0"/>
                <a:cs typeface="Arial" pitchFamily="34" charset="0"/>
              </a:rPr>
              <a:t>Advanced Decentralized Wastewater Treatment  &amp; Reuse System- Indo-EU Project, DST</a:t>
            </a:r>
            <a:endParaRPr lang="en-IN" sz="1400" b="1" dirty="0">
              <a:solidFill>
                <a:prstClr val="black"/>
              </a:solidFill>
              <a:latin typeface="Book Antiqua" pitchFamily="18" charset="0"/>
              <a:cs typeface="Arial" pitchFamily="34" charset="0"/>
            </a:endParaRPr>
          </a:p>
        </p:txBody>
      </p:sp>
      <p:pic>
        <p:nvPicPr>
          <p:cNvPr id="23" name="Picture 22" descr="F:\DCIM\100MSDCF\DSC09724.JPG"/>
          <p:cNvPicPr/>
          <p:nvPr/>
        </p:nvPicPr>
        <p:blipFill>
          <a:blip r:embed="rId6" cstate="print">
            <a:extLst>
              <a:ext uri="{28A0092B-C50C-407E-A947-70E740481C1C}">
                <a14:useLocalDpi xmlns:a14="http://schemas.microsoft.com/office/drawing/2010/main" xmlns=""/>
              </a:ext>
            </a:extLst>
          </a:blip>
          <a:srcRect t="4782" r="32621"/>
          <a:stretch>
            <a:fillRect/>
          </a:stretch>
        </p:blipFill>
        <p:spPr bwMode="auto">
          <a:xfrm>
            <a:off x="5857884" y="1857364"/>
            <a:ext cx="2514600" cy="20701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TextBox 23"/>
          <p:cNvSpPr txBox="1"/>
          <p:nvPr/>
        </p:nvSpPr>
        <p:spPr>
          <a:xfrm>
            <a:off x="5857884" y="1077386"/>
            <a:ext cx="2766951" cy="738664"/>
          </a:xfrm>
          <a:prstGeom prst="rect">
            <a:avLst/>
          </a:prstGeom>
          <a:noFill/>
        </p:spPr>
        <p:txBody>
          <a:bodyPr wrap="square" rtlCol="0">
            <a:spAutoFit/>
          </a:bodyPr>
          <a:lstStyle/>
          <a:p>
            <a:pPr eaLnBrk="1" hangingPunct="1"/>
            <a:r>
              <a:rPr lang="en-US" sz="1400" b="1" dirty="0" smtClean="0">
                <a:solidFill>
                  <a:prstClr val="black"/>
                </a:solidFill>
                <a:latin typeface="Book Antiqua" pitchFamily="18" charset="0"/>
                <a:cs typeface="Arial" pitchFamily="34" charset="0"/>
              </a:rPr>
              <a:t>Low Temperature Nitrogen Removal   PVA Gel based MBBR, Kuraray Japan</a:t>
            </a:r>
            <a:endParaRPr lang="en-IN" sz="1400" b="1" dirty="0">
              <a:solidFill>
                <a:prstClr val="black"/>
              </a:solidFill>
              <a:latin typeface="Book Antiqua" pitchFamily="18" charset="0"/>
              <a:cs typeface="Arial" pitchFamily="34" charset="0"/>
            </a:endParaRPr>
          </a:p>
        </p:txBody>
      </p:sp>
      <p:pic>
        <p:nvPicPr>
          <p:cNvPr id="13" name="Picture 1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0599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158" y="357166"/>
            <a:ext cx="8129590" cy="1785950"/>
          </a:xfrm>
        </p:spPr>
        <p:txBody>
          <a:bodyPr/>
          <a:lstStyle/>
          <a:p>
            <a:r>
              <a:rPr lang="en-US" sz="2800" b="1" dirty="0" smtClean="0">
                <a:effectLst>
                  <a:outerShdw blurRad="38100" dist="38100" dir="2700000" algn="tl">
                    <a:srgbClr val="000000">
                      <a:alpha val="43137"/>
                    </a:srgbClr>
                  </a:outerShdw>
                </a:effectLst>
                <a:latin typeface="Book Antiqua" pitchFamily="18" charset="0"/>
                <a:cs typeface="Arial" pitchFamily="34" charset="0"/>
              </a:rPr>
              <a:t>Dr. A. A. </a:t>
            </a:r>
            <a:r>
              <a:rPr lang="en-US" sz="2800" b="1" dirty="0" err="1" smtClean="0">
                <a:effectLst>
                  <a:outerShdw blurRad="38100" dist="38100" dir="2700000" algn="tl">
                    <a:srgbClr val="000000">
                      <a:alpha val="43137"/>
                    </a:srgbClr>
                  </a:outerShdw>
                </a:effectLst>
                <a:latin typeface="Book Antiqua" pitchFamily="18" charset="0"/>
                <a:cs typeface="Arial" pitchFamily="34" charset="0"/>
              </a:rPr>
              <a:t>Kazmi</a:t>
            </a:r>
            <a:r>
              <a:rPr lang="en-US" sz="2800" b="1" dirty="0" smtClean="0">
                <a:effectLst>
                  <a:outerShdw blurRad="38100" dist="38100" dir="2700000" algn="tl">
                    <a:srgbClr val="000000">
                      <a:alpha val="43137"/>
                    </a:srgbClr>
                  </a:outerShdw>
                </a:effectLst>
                <a:latin typeface="Book Antiqua" pitchFamily="18" charset="0"/>
                <a:cs typeface="Arial" pitchFamily="34" charset="0"/>
              </a:rPr>
              <a:t/>
            </a:r>
            <a:br>
              <a:rPr lang="en-US" sz="2800" b="1" dirty="0" smtClean="0">
                <a:effectLst>
                  <a:outerShdw blurRad="38100" dist="38100" dir="2700000" algn="tl">
                    <a:srgbClr val="000000">
                      <a:alpha val="43137"/>
                    </a:srgbClr>
                  </a:outerShdw>
                </a:effectLst>
                <a:latin typeface="Book Antiqua" pitchFamily="18" charset="0"/>
                <a:cs typeface="Arial" pitchFamily="34" charset="0"/>
              </a:rPr>
            </a:br>
            <a:r>
              <a:rPr lang="en-US" sz="2800" b="1" dirty="0" smtClean="0">
                <a:effectLst>
                  <a:outerShdw blurRad="38100" dist="38100" dir="2700000" algn="tl">
                    <a:srgbClr val="000000">
                      <a:alpha val="43137"/>
                    </a:srgbClr>
                  </a:outerShdw>
                </a:effectLst>
                <a:latin typeface="Book Antiqua" pitchFamily="18" charset="0"/>
                <a:cs typeface="Arial" pitchFamily="34" charset="0"/>
              </a:rPr>
              <a:t>Department of Civil Engineering</a:t>
            </a:r>
            <a:br>
              <a:rPr lang="en-US" sz="2800" b="1" dirty="0" smtClean="0">
                <a:effectLst>
                  <a:outerShdw blurRad="38100" dist="38100" dir="2700000" algn="tl">
                    <a:srgbClr val="000000">
                      <a:alpha val="43137"/>
                    </a:srgbClr>
                  </a:outerShdw>
                </a:effectLst>
                <a:latin typeface="Book Antiqua" pitchFamily="18" charset="0"/>
                <a:cs typeface="Arial" pitchFamily="34" charset="0"/>
              </a:rPr>
            </a:br>
            <a:r>
              <a:rPr lang="en-US" sz="2800" b="1" dirty="0" smtClean="0">
                <a:effectLst>
                  <a:outerShdw blurRad="38100" dist="38100" dir="2700000" algn="tl">
                    <a:srgbClr val="000000">
                      <a:alpha val="43137"/>
                    </a:srgbClr>
                  </a:outerShdw>
                </a:effectLst>
                <a:latin typeface="Book Antiqua" pitchFamily="18" charset="0"/>
                <a:cs typeface="Arial" pitchFamily="34" charset="0"/>
              </a:rPr>
              <a:t>IIT </a:t>
            </a:r>
            <a:r>
              <a:rPr lang="en-US" sz="2800" b="1" dirty="0" err="1" smtClean="0">
                <a:effectLst>
                  <a:outerShdw blurRad="38100" dist="38100" dir="2700000" algn="tl">
                    <a:srgbClr val="000000">
                      <a:alpha val="43137"/>
                    </a:srgbClr>
                  </a:outerShdw>
                </a:effectLst>
                <a:latin typeface="Book Antiqua" pitchFamily="18" charset="0"/>
                <a:cs typeface="Arial" pitchFamily="34" charset="0"/>
              </a:rPr>
              <a:t>Roorkee</a:t>
            </a:r>
            <a:r>
              <a:rPr lang="en-US" sz="2800" b="1" dirty="0" smtClean="0">
                <a:effectLst>
                  <a:outerShdw blurRad="38100" dist="38100" dir="2700000" algn="tl">
                    <a:srgbClr val="000000">
                      <a:alpha val="43137"/>
                    </a:srgbClr>
                  </a:outerShdw>
                </a:effectLst>
                <a:latin typeface="Book Antiqua" pitchFamily="18" charset="0"/>
                <a:cs typeface="Arial" pitchFamily="34" charset="0"/>
              </a:rPr>
              <a:t/>
            </a:r>
            <a:br>
              <a:rPr lang="en-US" sz="2800" b="1" dirty="0" smtClean="0">
                <a:effectLst>
                  <a:outerShdw blurRad="38100" dist="38100" dir="2700000" algn="tl">
                    <a:srgbClr val="000000">
                      <a:alpha val="43137"/>
                    </a:srgbClr>
                  </a:outerShdw>
                </a:effectLst>
                <a:latin typeface="Book Antiqua" pitchFamily="18" charset="0"/>
                <a:cs typeface="Arial" pitchFamily="34" charset="0"/>
              </a:rPr>
            </a:br>
            <a:r>
              <a:rPr lang="en-US" sz="2800" b="1" dirty="0" smtClean="0">
                <a:effectLst>
                  <a:outerShdw blurRad="38100" dist="38100" dir="2700000" algn="tl">
                    <a:srgbClr val="000000">
                      <a:alpha val="43137"/>
                    </a:srgbClr>
                  </a:outerShdw>
                </a:effectLst>
                <a:latin typeface="Book Antiqua" pitchFamily="18" charset="0"/>
                <a:cs typeface="Arial" pitchFamily="34" charset="0"/>
              </a:rPr>
              <a:t>Email: </a:t>
            </a:r>
            <a:r>
              <a:rPr lang="en-US" sz="2800" b="1" dirty="0" smtClean="0">
                <a:effectLst>
                  <a:outerShdw blurRad="38100" dist="38100" dir="2700000" algn="tl">
                    <a:srgbClr val="000000">
                      <a:alpha val="43137"/>
                    </a:srgbClr>
                  </a:outerShdw>
                </a:effectLst>
                <a:latin typeface="Book Antiqua" pitchFamily="18" charset="0"/>
                <a:cs typeface="Arial" pitchFamily="34" charset="0"/>
                <a:hlinkClick r:id="rId3"/>
              </a:rPr>
              <a:t>kazmifce@iitr.ernet.in</a:t>
            </a:r>
            <a:r>
              <a:rPr lang="en-US" sz="2800" b="1" dirty="0" smtClean="0">
                <a:effectLst>
                  <a:outerShdw blurRad="38100" dist="38100" dir="2700000" algn="tl">
                    <a:srgbClr val="000000">
                      <a:alpha val="43137"/>
                    </a:srgbClr>
                  </a:outerShdw>
                </a:effectLst>
                <a:latin typeface="Book Antiqua" pitchFamily="18" charset="0"/>
                <a:cs typeface="Arial" pitchFamily="34" charset="0"/>
              </a:rPr>
              <a:t/>
            </a:r>
            <a:br>
              <a:rPr lang="en-US" sz="2800" b="1" dirty="0" smtClean="0">
                <a:effectLst>
                  <a:outerShdw blurRad="38100" dist="38100" dir="2700000" algn="tl">
                    <a:srgbClr val="000000">
                      <a:alpha val="43137"/>
                    </a:srgbClr>
                  </a:outerShdw>
                </a:effectLst>
                <a:latin typeface="Book Antiqua" pitchFamily="18" charset="0"/>
                <a:cs typeface="Arial" pitchFamily="34" charset="0"/>
              </a:rPr>
            </a:br>
            <a:r>
              <a:rPr lang="en-US" sz="2800" b="1" dirty="0" smtClean="0">
                <a:effectLst>
                  <a:outerShdw blurRad="38100" dist="38100" dir="2700000" algn="tl">
                    <a:srgbClr val="000000">
                      <a:alpha val="43137"/>
                    </a:srgbClr>
                  </a:outerShdw>
                </a:effectLst>
                <a:latin typeface="Book Antiqua" pitchFamily="18" charset="0"/>
                <a:cs typeface="Arial" pitchFamily="34" charset="0"/>
              </a:rPr>
              <a:t>Tel: 91-9837262698</a:t>
            </a:r>
            <a:endParaRPr lang="en-IN" sz="2800" b="1" dirty="0">
              <a:effectLst>
                <a:outerShdw blurRad="38100" dist="38100" dir="2700000" algn="tl">
                  <a:srgbClr val="000000">
                    <a:alpha val="43137"/>
                  </a:srgbClr>
                </a:outerShdw>
              </a:effectLst>
              <a:latin typeface="Book Antiqua" pitchFamily="18" charset="0"/>
              <a:cs typeface="Arial" pitchFamily="34" charset="0"/>
            </a:endParaRPr>
          </a:p>
        </p:txBody>
      </p:sp>
      <p:graphicFrame>
        <p:nvGraphicFramePr>
          <p:cNvPr id="8" name="Content Placeholder 7"/>
          <p:cNvGraphicFramePr>
            <a:graphicFrameLocks noGrp="1"/>
          </p:cNvGraphicFramePr>
          <p:nvPr>
            <p:ph idx="1"/>
          </p:nvPr>
        </p:nvGraphicFramePr>
        <p:xfrm>
          <a:off x="285720" y="4995799"/>
          <a:ext cx="8358246" cy="1798731"/>
        </p:xfrm>
        <a:graphic>
          <a:graphicData uri="http://schemas.openxmlformats.org/drawingml/2006/table">
            <a:tbl>
              <a:tblPr firstRow="1" bandRow="1">
                <a:tableStyleId>{5C22544A-7EE6-4342-B048-85BDC9FD1C3A}</a:tableStyleId>
              </a:tblPr>
              <a:tblGrid>
                <a:gridCol w="1900017"/>
                <a:gridCol w="2776948"/>
                <a:gridCol w="3681281"/>
              </a:tblGrid>
              <a:tr h="4045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Year</a:t>
                      </a:r>
                      <a:endParaRPr lang="en-IN" sz="2400" b="1" i="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lgn="ctr"/>
                      <a:r>
                        <a:rPr lang="en-US" sz="2400" b="1" i="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Degree</a:t>
                      </a:r>
                      <a:endParaRPr lang="en-IN" sz="2400" b="1" i="0"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lgn="ctr"/>
                      <a:r>
                        <a:rPr lang="en-US" sz="2400" b="1" i="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University</a:t>
                      </a:r>
                      <a:endParaRPr lang="en-IN" sz="2400" b="1" i="0"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a:tc>
              </a:tr>
              <a:tr h="377616">
                <a:tc>
                  <a:txBody>
                    <a:bodyPr/>
                    <a:lstStyle/>
                    <a:p>
                      <a:r>
                        <a:rPr lang="en-US" altLang="ja-JP" sz="2200" b="0" i="0" dirty="0" smtClean="0">
                          <a:solidFill>
                            <a:schemeClr val="tx1"/>
                          </a:solidFill>
                          <a:effectLst>
                            <a:outerShdw blurRad="38100" dist="38100" dir="2700000" algn="tl">
                              <a:srgbClr val="000000">
                                <a:alpha val="43137"/>
                              </a:srgbClr>
                            </a:outerShdw>
                          </a:effectLst>
                          <a:latin typeface="Arial" pitchFamily="34" charset="0"/>
                          <a:ea typeface="MS Mincho" pitchFamily="49" charset="-128"/>
                          <a:cs typeface="Arial" pitchFamily="34" charset="0"/>
                        </a:rPr>
                        <a:t>1999</a:t>
                      </a:r>
                      <a:endParaRPr lang="en-IN" sz="2200" b="0" i="0"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2200" b="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Doctor of  </a:t>
                      </a:r>
                      <a:r>
                        <a:rPr lang="en-US" sz="2200" b="0" i="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Engg</a:t>
                      </a:r>
                      <a:r>
                        <a:rPr lang="en-US" sz="2200" b="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n-IN" sz="2200" b="0" i="0"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altLang="ja-JP" sz="2200" b="0" i="0" dirty="0" smtClean="0">
                          <a:solidFill>
                            <a:schemeClr val="tx1"/>
                          </a:solidFill>
                          <a:effectLst>
                            <a:outerShdw blurRad="38100" dist="38100" dir="2700000" algn="tl">
                              <a:srgbClr val="000000">
                                <a:alpha val="43137"/>
                              </a:srgbClr>
                            </a:outerShdw>
                          </a:effectLst>
                          <a:latin typeface="Arial" pitchFamily="34" charset="0"/>
                          <a:ea typeface="MS Mincho" pitchFamily="49" charset="-128"/>
                          <a:cs typeface="Arial" pitchFamily="34" charset="0"/>
                        </a:rPr>
                        <a:t>University of Tokyo</a:t>
                      </a:r>
                      <a:endParaRPr lang="en-IN" sz="2200" b="0" i="0"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r>
              <a:tr h="377616">
                <a:tc>
                  <a:txBody>
                    <a:bodyPr/>
                    <a:lstStyle/>
                    <a:p>
                      <a:r>
                        <a:rPr lang="en-US" altLang="ja-JP" sz="2200" b="0" i="0" dirty="0" smtClean="0">
                          <a:solidFill>
                            <a:schemeClr val="tx1"/>
                          </a:solidFill>
                          <a:effectLst>
                            <a:outerShdw blurRad="38100" dist="38100" dir="2700000" algn="tl">
                              <a:srgbClr val="000000">
                                <a:alpha val="43137"/>
                              </a:srgbClr>
                            </a:outerShdw>
                          </a:effectLst>
                          <a:latin typeface="Arial" pitchFamily="34" charset="0"/>
                          <a:ea typeface="MS Mincho" pitchFamily="49" charset="-128"/>
                          <a:cs typeface="Arial" pitchFamily="34" charset="0"/>
                        </a:rPr>
                        <a:t>1996</a:t>
                      </a:r>
                      <a:endParaRPr lang="en-IN" sz="2200" b="0" i="0"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2200" b="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Masters of </a:t>
                      </a:r>
                      <a:r>
                        <a:rPr lang="en-US" sz="2200" b="0" i="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Engg</a:t>
                      </a:r>
                      <a:r>
                        <a:rPr lang="en-US" sz="2200" b="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n-IN" sz="2200" b="0" i="0"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altLang="ja-JP" sz="2200" b="0" i="0" dirty="0" smtClean="0">
                          <a:solidFill>
                            <a:schemeClr val="tx1"/>
                          </a:solidFill>
                          <a:effectLst>
                            <a:outerShdw blurRad="38100" dist="38100" dir="2700000" algn="tl">
                              <a:srgbClr val="000000">
                                <a:alpha val="43137"/>
                              </a:srgbClr>
                            </a:outerShdw>
                          </a:effectLst>
                          <a:latin typeface="Arial" pitchFamily="34" charset="0"/>
                          <a:ea typeface="MS Mincho" pitchFamily="49" charset="-128"/>
                          <a:cs typeface="Arial" pitchFamily="34" charset="0"/>
                        </a:rPr>
                        <a:t>AIT Bangkok</a:t>
                      </a:r>
                      <a:endParaRPr lang="en-IN" sz="2200" b="0" i="0"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r>
              <a:tr h="488091">
                <a:tc>
                  <a:txBody>
                    <a:bodyPr/>
                    <a:lstStyle/>
                    <a:p>
                      <a:r>
                        <a:rPr lang="en-US" sz="2200" b="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1993</a:t>
                      </a:r>
                      <a:endParaRPr lang="en-IN" sz="2200" b="0" i="0"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2200" b="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B.Sc. Eng</a:t>
                      </a:r>
                    </a:p>
                  </a:txBody>
                  <a:tcPr/>
                </a:tc>
                <a:tc>
                  <a:txBody>
                    <a:bodyPr/>
                    <a:lstStyle/>
                    <a:p>
                      <a:r>
                        <a:rPr lang="en-US" sz="2200" b="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AMU, Aligarh</a:t>
                      </a:r>
                      <a:endParaRPr lang="en-IN" sz="2200" b="0" i="0"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r>
            </a:tbl>
          </a:graphicData>
        </a:graphic>
      </p:graphicFrame>
      <p:sp>
        <p:nvSpPr>
          <p:cNvPr id="4" name="Title 5"/>
          <p:cNvSpPr txBox="1">
            <a:spLocks/>
          </p:cNvSpPr>
          <p:nvPr/>
        </p:nvSpPr>
        <p:spPr bwMode="auto">
          <a:xfrm>
            <a:off x="285720" y="3071810"/>
            <a:ext cx="81295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2800" b="1" dirty="0" smtClean="0">
                <a:solidFill>
                  <a:prstClr val="black"/>
                </a:solidFill>
                <a:effectLst>
                  <a:outerShdw blurRad="38100" dist="38100" dir="2700000" algn="tl">
                    <a:srgbClr val="000000">
                      <a:alpha val="43137"/>
                    </a:srgbClr>
                  </a:outerShdw>
                </a:effectLst>
                <a:latin typeface="Book Antiqua" pitchFamily="18" charset="0"/>
                <a:cs typeface="Arial" pitchFamily="34" charset="0"/>
              </a:rPr>
              <a:t>Research Interests:</a:t>
            </a:r>
          </a:p>
          <a:p>
            <a:pPr>
              <a:defRPr/>
            </a:pPr>
            <a:r>
              <a:rPr lang="en-US" sz="2400" b="1" dirty="0" smtClean="0">
                <a:solidFill>
                  <a:prstClr val="black"/>
                </a:solidFill>
                <a:effectLst>
                  <a:outerShdw blurRad="38100" dist="38100" dir="2700000" algn="tl">
                    <a:srgbClr val="000000">
                      <a:alpha val="43137"/>
                    </a:srgbClr>
                  </a:outerShdw>
                </a:effectLst>
                <a:latin typeface="Book Antiqua" pitchFamily="18" charset="0"/>
                <a:cs typeface="Arial" pitchFamily="34" charset="0"/>
              </a:rPr>
              <a:t>Advanced Wastewater Treatment &amp; Reuse</a:t>
            </a:r>
          </a:p>
          <a:p>
            <a:pPr>
              <a:defRPr/>
            </a:pPr>
            <a:r>
              <a:rPr lang="en-US" sz="2400" b="1" dirty="0" smtClean="0">
                <a:solidFill>
                  <a:prstClr val="black"/>
                </a:solidFill>
                <a:effectLst>
                  <a:outerShdw blurRad="38100" dist="38100" dir="2700000" algn="tl">
                    <a:srgbClr val="000000">
                      <a:alpha val="43137"/>
                    </a:srgbClr>
                  </a:outerShdw>
                </a:effectLst>
                <a:latin typeface="Book Antiqua" pitchFamily="18" charset="0"/>
                <a:cs typeface="Arial" pitchFamily="34" charset="0"/>
              </a:rPr>
              <a:t>Solid Waste Management</a:t>
            </a:r>
          </a:p>
          <a:p>
            <a:pPr>
              <a:defRPr/>
            </a:pPr>
            <a:r>
              <a:rPr lang="en-US" sz="2400" b="1" dirty="0" smtClean="0">
                <a:solidFill>
                  <a:prstClr val="black"/>
                </a:solidFill>
                <a:effectLst>
                  <a:outerShdw blurRad="38100" dist="38100" dir="2700000" algn="tl">
                    <a:srgbClr val="000000">
                      <a:alpha val="43137"/>
                    </a:srgbClr>
                  </a:outerShdw>
                </a:effectLst>
                <a:latin typeface="Book Antiqua" pitchFamily="18" charset="0"/>
                <a:cs typeface="Arial" pitchFamily="34" charset="0"/>
              </a:rPr>
              <a:t>High rate composting of Solid Waste</a:t>
            </a:r>
            <a:r>
              <a:rPr lang="en-US" sz="2800" b="1" dirty="0" smtClean="0">
                <a:solidFill>
                  <a:prstClr val="black"/>
                </a:solidFill>
                <a:effectLst>
                  <a:outerShdw blurRad="38100" dist="38100" dir="2700000" algn="tl">
                    <a:srgbClr val="000000">
                      <a:alpha val="43137"/>
                    </a:srgbClr>
                  </a:outerShdw>
                </a:effectLst>
                <a:latin typeface="Book Antiqua" pitchFamily="18" charset="0"/>
                <a:cs typeface="Arial" pitchFamily="34" charset="0"/>
              </a:rPr>
              <a:t/>
            </a:r>
            <a:br>
              <a:rPr lang="en-US" sz="2800" b="1" dirty="0" smtClean="0">
                <a:solidFill>
                  <a:prstClr val="black"/>
                </a:solidFill>
                <a:effectLst>
                  <a:outerShdw blurRad="38100" dist="38100" dir="2700000" algn="tl">
                    <a:srgbClr val="000000">
                      <a:alpha val="43137"/>
                    </a:srgbClr>
                  </a:outerShdw>
                </a:effectLst>
                <a:latin typeface="Book Antiqua" pitchFamily="18" charset="0"/>
                <a:cs typeface="Arial" pitchFamily="34" charset="0"/>
              </a:rPr>
            </a:br>
            <a:endParaRPr lang="en-IN" sz="2800" b="1" dirty="0">
              <a:solidFill>
                <a:prstClr val="black"/>
              </a:solidFill>
              <a:effectLst>
                <a:outerShdw blurRad="38100" dist="38100" dir="2700000" algn="tl">
                  <a:srgbClr val="000000">
                    <a:alpha val="43137"/>
                  </a:srgbClr>
                </a:outerShdw>
              </a:effectLst>
              <a:latin typeface="Book Antiqua" pitchFamily="18" charset="0"/>
              <a:cs typeface="Arial" pitchFamily="34" charset="0"/>
            </a:endParaRPr>
          </a:p>
        </p:txBody>
      </p:sp>
      <p:sp>
        <p:nvSpPr>
          <p:cNvPr id="5" name="Title 5"/>
          <p:cNvSpPr txBox="1">
            <a:spLocks/>
          </p:cNvSpPr>
          <p:nvPr/>
        </p:nvSpPr>
        <p:spPr bwMode="auto">
          <a:xfrm>
            <a:off x="214282" y="4572008"/>
            <a:ext cx="8129590" cy="5000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2800" b="1" dirty="0" smtClean="0">
                <a:solidFill>
                  <a:prstClr val="black"/>
                </a:solidFill>
                <a:effectLst>
                  <a:outerShdw blurRad="38100" dist="38100" dir="2700000" algn="tl">
                    <a:srgbClr val="000000">
                      <a:alpha val="43137"/>
                    </a:srgbClr>
                  </a:outerShdw>
                </a:effectLst>
                <a:latin typeface="Book Antiqua" pitchFamily="18" charset="0"/>
                <a:cs typeface="Arial" pitchFamily="34" charset="0"/>
              </a:rPr>
              <a:t>Education</a:t>
            </a:r>
            <a:br>
              <a:rPr lang="en-US" sz="2800" b="1" dirty="0" smtClean="0">
                <a:solidFill>
                  <a:prstClr val="black"/>
                </a:solidFill>
                <a:effectLst>
                  <a:outerShdw blurRad="38100" dist="38100" dir="2700000" algn="tl">
                    <a:srgbClr val="000000">
                      <a:alpha val="43137"/>
                    </a:srgbClr>
                  </a:outerShdw>
                </a:effectLst>
                <a:latin typeface="Book Antiqua" pitchFamily="18" charset="0"/>
                <a:cs typeface="Arial" pitchFamily="34" charset="0"/>
              </a:rPr>
            </a:br>
            <a:endParaRPr lang="en-IN" sz="2800" b="1" dirty="0">
              <a:solidFill>
                <a:prstClr val="black"/>
              </a:solidFill>
              <a:effectLst>
                <a:outerShdw blurRad="38100" dist="38100" dir="2700000" algn="tl">
                  <a:srgbClr val="000000">
                    <a:alpha val="43137"/>
                  </a:srgbClr>
                </a:outerShdw>
              </a:effectLst>
              <a:latin typeface="Book Antiqua" pitchFamily="18" charset="0"/>
              <a:cs typeface="Arial" pitchFamily="34" charset="0"/>
            </a:endParaRPr>
          </a:p>
        </p:txBody>
      </p:sp>
      <p:pic>
        <p:nvPicPr>
          <p:cNvPr id="7"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46928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113"/>
          <p:cNvGrpSpPr/>
          <p:nvPr/>
        </p:nvGrpSpPr>
        <p:grpSpPr>
          <a:xfrm>
            <a:off x="1752600" y="2286000"/>
            <a:ext cx="1945628" cy="274573"/>
            <a:chOff x="1115616" y="2996952"/>
            <a:chExt cx="1872208" cy="369332"/>
          </a:xfrm>
        </p:grpSpPr>
        <p:sp>
          <p:nvSpPr>
            <p:cNvPr id="98" name="TextBox 97"/>
            <p:cNvSpPr txBox="1"/>
            <p:nvPr/>
          </p:nvSpPr>
          <p:spPr>
            <a:xfrm>
              <a:off x="1115616" y="2996952"/>
              <a:ext cx="1080120" cy="369332"/>
            </a:xfrm>
            <a:prstGeom prst="rect">
              <a:avLst/>
            </a:prstGeom>
            <a:noFill/>
          </p:spPr>
          <p:txBody>
            <a:bodyPr wrap="square" rtlCol="0">
              <a:spAutoFit/>
            </a:bodyPr>
            <a:lstStyle/>
            <a:p>
              <a:r>
                <a:rPr lang="en-IN" dirty="0" smtClean="0">
                  <a:solidFill>
                    <a:schemeClr val="tx1">
                      <a:lumMod val="95000"/>
                      <a:lumOff val="5000"/>
                    </a:schemeClr>
                  </a:solidFill>
                </a:rPr>
                <a:t>Disposal</a:t>
              </a:r>
              <a:endParaRPr lang="en-IN" dirty="0">
                <a:solidFill>
                  <a:schemeClr val="tx1">
                    <a:lumMod val="95000"/>
                    <a:lumOff val="5000"/>
                  </a:schemeClr>
                </a:solidFill>
              </a:endParaRPr>
            </a:p>
          </p:txBody>
        </p:sp>
        <p:cxnSp>
          <p:nvCxnSpPr>
            <p:cNvPr id="99" name="Straight Arrow Connector 98"/>
            <p:cNvCxnSpPr/>
            <p:nvPr/>
          </p:nvCxnSpPr>
          <p:spPr>
            <a:xfrm flipH="1">
              <a:off x="1979712" y="3212976"/>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524000" y="2133600"/>
            <a:ext cx="2209800" cy="914400"/>
            <a:chOff x="1524000" y="2133600"/>
            <a:chExt cx="2209800" cy="914400"/>
          </a:xfrm>
        </p:grpSpPr>
        <p:sp>
          <p:nvSpPr>
            <p:cNvPr id="88" name="Rectangle 87"/>
            <p:cNvSpPr/>
            <p:nvPr/>
          </p:nvSpPr>
          <p:spPr>
            <a:xfrm>
              <a:off x="1524000" y="2133600"/>
              <a:ext cx="1371600"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Ozonation</a:t>
              </a:r>
              <a:endParaRPr lang="en-IN" dirty="0"/>
            </a:p>
          </p:txBody>
        </p:sp>
        <p:cxnSp>
          <p:nvCxnSpPr>
            <p:cNvPr id="92" name="Straight Arrow Connector 91"/>
            <p:cNvCxnSpPr>
              <a:stCxn id="14" idx="1"/>
            </p:cNvCxnSpPr>
            <p:nvPr/>
          </p:nvCxnSpPr>
          <p:spPr>
            <a:xfrm flipH="1">
              <a:off x="2895600" y="25146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6" name="TextBox 5"/>
          <p:cNvSpPr txBox="1"/>
          <p:nvPr/>
        </p:nvSpPr>
        <p:spPr>
          <a:xfrm>
            <a:off x="539553" y="888353"/>
            <a:ext cx="1346973" cy="480502"/>
          </a:xfrm>
          <a:prstGeom prst="rect">
            <a:avLst/>
          </a:prstGeom>
          <a:noFill/>
        </p:spPr>
        <p:txBody>
          <a:bodyPr wrap="square" rtlCol="0">
            <a:spAutoFit/>
          </a:bodyPr>
          <a:lstStyle/>
          <a:p>
            <a:r>
              <a:rPr lang="en-IN" dirty="0" smtClean="0"/>
              <a:t>Industrial Effluent</a:t>
            </a:r>
            <a:endParaRPr lang="en-IN" dirty="0"/>
          </a:p>
        </p:txBody>
      </p:sp>
      <p:grpSp>
        <p:nvGrpSpPr>
          <p:cNvPr id="7" name="Group 48"/>
          <p:cNvGrpSpPr/>
          <p:nvPr/>
        </p:nvGrpSpPr>
        <p:grpSpPr>
          <a:xfrm>
            <a:off x="1662030" y="620688"/>
            <a:ext cx="3517097" cy="963593"/>
            <a:chOff x="1662030" y="620688"/>
            <a:chExt cx="3517097" cy="963593"/>
          </a:xfrm>
        </p:grpSpPr>
        <p:sp>
          <p:nvSpPr>
            <p:cNvPr id="20" name="Rectangle 7"/>
            <p:cNvSpPr/>
            <p:nvPr/>
          </p:nvSpPr>
          <p:spPr>
            <a:xfrm>
              <a:off x="2859340" y="620688"/>
              <a:ext cx="2319787" cy="96359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Primary Treatment </a:t>
              </a:r>
              <a:r>
                <a:rPr lang="en-IN" dirty="0" smtClean="0">
                  <a:solidFill>
                    <a:srgbClr val="0070C0"/>
                  </a:solidFill>
                </a:rPr>
                <a:t>WITH</a:t>
              </a:r>
              <a:r>
                <a:rPr lang="en-IN" dirty="0" smtClean="0">
                  <a:solidFill>
                    <a:schemeClr val="tx1"/>
                  </a:solidFill>
                </a:rPr>
                <a:t> Coagulation/ Flocculation</a:t>
              </a:r>
              <a:endParaRPr lang="en-IN" dirty="0">
                <a:solidFill>
                  <a:schemeClr val="tx1"/>
                </a:solidFill>
              </a:endParaRPr>
            </a:p>
          </p:txBody>
        </p:sp>
        <p:cxnSp>
          <p:nvCxnSpPr>
            <p:cNvPr id="21" name="Straight Arrow Connector 20"/>
            <p:cNvCxnSpPr/>
            <p:nvPr/>
          </p:nvCxnSpPr>
          <p:spPr>
            <a:xfrm>
              <a:off x="1662030" y="1102485"/>
              <a:ext cx="11973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 name="Group 80"/>
          <p:cNvGrpSpPr/>
          <p:nvPr/>
        </p:nvGrpSpPr>
        <p:grpSpPr>
          <a:xfrm>
            <a:off x="5179126" y="674221"/>
            <a:ext cx="2993274" cy="856527"/>
            <a:chOff x="5004048" y="692696"/>
            <a:chExt cx="2880320" cy="1152128"/>
          </a:xfrm>
        </p:grpSpPr>
        <p:sp>
          <p:nvSpPr>
            <p:cNvPr id="18" name="Rectangle 17"/>
            <p:cNvSpPr/>
            <p:nvPr/>
          </p:nvSpPr>
          <p:spPr>
            <a:xfrm>
              <a:off x="5868144" y="692696"/>
              <a:ext cx="2016224" cy="11521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Secondary Treatment(Biological Process)</a:t>
              </a:r>
            </a:p>
          </p:txBody>
        </p:sp>
        <p:cxnSp>
          <p:nvCxnSpPr>
            <p:cNvPr id="19" name="Straight Arrow Connector 18"/>
            <p:cNvCxnSpPr>
              <a:endCxn id="18" idx="1"/>
            </p:cNvCxnSpPr>
            <p:nvPr/>
          </p:nvCxnSpPr>
          <p:spPr>
            <a:xfrm>
              <a:off x="5004048" y="1268760"/>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9" name="Group 49"/>
          <p:cNvGrpSpPr/>
          <p:nvPr/>
        </p:nvGrpSpPr>
        <p:grpSpPr>
          <a:xfrm>
            <a:off x="6400800" y="1524000"/>
            <a:ext cx="1795964" cy="1322188"/>
            <a:chOff x="6226772" y="1530748"/>
            <a:chExt cx="1795964" cy="1322188"/>
          </a:xfrm>
        </p:grpSpPr>
        <p:sp>
          <p:nvSpPr>
            <p:cNvPr id="16" name="Rectangle 15"/>
            <p:cNvSpPr/>
            <p:nvPr/>
          </p:nvSpPr>
          <p:spPr>
            <a:xfrm>
              <a:off x="6226772" y="2173143"/>
              <a:ext cx="1795964" cy="67979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Pressure Sand Filter</a:t>
              </a:r>
              <a:endParaRPr lang="en-IN" dirty="0">
                <a:solidFill>
                  <a:schemeClr val="tx1"/>
                </a:solidFill>
              </a:endParaRPr>
            </a:p>
          </p:txBody>
        </p:sp>
        <p:cxnSp>
          <p:nvCxnSpPr>
            <p:cNvPr id="17" name="Straight Arrow Connector 16"/>
            <p:cNvCxnSpPr>
              <a:stCxn id="18" idx="2"/>
              <a:endCxn id="16" idx="0"/>
            </p:cNvCxnSpPr>
            <p:nvPr/>
          </p:nvCxnSpPr>
          <p:spPr>
            <a:xfrm>
              <a:off x="7124754" y="1530748"/>
              <a:ext cx="0" cy="642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 name="Group 51"/>
          <p:cNvGrpSpPr/>
          <p:nvPr/>
        </p:nvGrpSpPr>
        <p:grpSpPr>
          <a:xfrm>
            <a:off x="3733800" y="1905000"/>
            <a:ext cx="2667000" cy="1219200"/>
            <a:chOff x="3160035" y="1868343"/>
            <a:chExt cx="2667000" cy="1219200"/>
          </a:xfrm>
        </p:grpSpPr>
        <p:sp>
          <p:nvSpPr>
            <p:cNvPr id="14" name="Rectangle 13"/>
            <p:cNvSpPr/>
            <p:nvPr/>
          </p:nvSpPr>
          <p:spPr>
            <a:xfrm>
              <a:off x="3160035" y="1868343"/>
              <a:ext cx="1828800" cy="1219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Activated Carbon Filter</a:t>
              </a:r>
              <a:endParaRPr lang="en-IN" dirty="0">
                <a:solidFill>
                  <a:schemeClr val="tx1"/>
                </a:solidFill>
              </a:endParaRPr>
            </a:p>
          </p:txBody>
        </p:sp>
        <p:cxnSp>
          <p:nvCxnSpPr>
            <p:cNvPr id="15" name="Straight Arrow Connector 14"/>
            <p:cNvCxnSpPr>
              <a:endCxn id="14" idx="3"/>
            </p:cNvCxnSpPr>
            <p:nvPr/>
          </p:nvCxnSpPr>
          <p:spPr>
            <a:xfrm flipH="1">
              <a:off x="4988835" y="2477943"/>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1" name="Group 113"/>
          <p:cNvGrpSpPr/>
          <p:nvPr/>
        </p:nvGrpSpPr>
        <p:grpSpPr>
          <a:xfrm>
            <a:off x="1752600" y="3124200"/>
            <a:ext cx="1122478" cy="731773"/>
            <a:chOff x="1188941" y="2176970"/>
            <a:chExt cx="1080120" cy="984319"/>
          </a:xfrm>
        </p:grpSpPr>
        <p:sp>
          <p:nvSpPr>
            <p:cNvPr id="12" name="TextBox 11"/>
            <p:cNvSpPr txBox="1"/>
            <p:nvPr/>
          </p:nvSpPr>
          <p:spPr>
            <a:xfrm>
              <a:off x="1188941" y="2791957"/>
              <a:ext cx="1080120" cy="369332"/>
            </a:xfrm>
            <a:prstGeom prst="rect">
              <a:avLst/>
            </a:prstGeom>
            <a:noFill/>
          </p:spPr>
          <p:txBody>
            <a:bodyPr wrap="square" rtlCol="0">
              <a:spAutoFit/>
            </a:bodyPr>
            <a:lstStyle/>
            <a:p>
              <a:r>
                <a:rPr lang="en-IN" dirty="0" smtClean="0">
                  <a:solidFill>
                    <a:schemeClr val="tx1">
                      <a:lumMod val="95000"/>
                      <a:lumOff val="5000"/>
                    </a:schemeClr>
                  </a:solidFill>
                </a:rPr>
                <a:t>Disposal</a:t>
              </a:r>
              <a:endParaRPr lang="en-IN" dirty="0">
                <a:solidFill>
                  <a:schemeClr val="tx1">
                    <a:lumMod val="95000"/>
                    <a:lumOff val="5000"/>
                  </a:schemeClr>
                </a:solidFill>
              </a:endParaRPr>
            </a:p>
          </p:txBody>
        </p:sp>
        <p:cxnSp>
          <p:nvCxnSpPr>
            <p:cNvPr id="13" name="Straight Arrow Connector 12"/>
            <p:cNvCxnSpPr/>
            <p:nvPr/>
          </p:nvCxnSpPr>
          <p:spPr>
            <a:xfrm>
              <a:off x="1555564" y="2176970"/>
              <a:ext cx="0" cy="717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3" name="Group 63"/>
          <p:cNvGrpSpPr/>
          <p:nvPr/>
        </p:nvGrpSpPr>
        <p:grpSpPr>
          <a:xfrm>
            <a:off x="1752600" y="609600"/>
            <a:ext cx="2895600" cy="1219200"/>
            <a:chOff x="1691681" y="620688"/>
            <a:chExt cx="2630759" cy="1774488"/>
          </a:xfrm>
        </p:grpSpPr>
        <p:sp>
          <p:nvSpPr>
            <p:cNvPr id="56" name="Rectangle 4"/>
            <p:cNvSpPr/>
            <p:nvPr/>
          </p:nvSpPr>
          <p:spPr>
            <a:xfrm>
              <a:off x="2225081" y="620688"/>
              <a:ext cx="2097359" cy="177448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95000"/>
                      <a:lumOff val="5000"/>
                    </a:schemeClr>
                  </a:solidFill>
                </a:rPr>
                <a:t>Primary Treatment </a:t>
              </a:r>
              <a:r>
                <a:rPr lang="en-IN" dirty="0" smtClean="0">
                  <a:solidFill>
                    <a:srgbClr val="0070C0"/>
                  </a:solidFill>
                </a:rPr>
                <a:t>WITHOUT </a:t>
              </a:r>
              <a:r>
                <a:rPr lang="en-IN" dirty="0" smtClean="0">
                  <a:solidFill>
                    <a:schemeClr val="tx1">
                      <a:lumMod val="95000"/>
                      <a:lumOff val="5000"/>
                    </a:schemeClr>
                  </a:solidFill>
                </a:rPr>
                <a:t>Coagulation/Flocculation</a:t>
              </a:r>
              <a:endParaRPr lang="en-IN" dirty="0">
                <a:solidFill>
                  <a:schemeClr val="tx1">
                    <a:lumMod val="95000"/>
                    <a:lumOff val="5000"/>
                  </a:schemeClr>
                </a:solidFill>
              </a:endParaRPr>
            </a:p>
          </p:txBody>
        </p:sp>
        <p:cxnSp>
          <p:nvCxnSpPr>
            <p:cNvPr id="57" name="Straight Arrow Connector 6"/>
            <p:cNvCxnSpPr/>
            <p:nvPr/>
          </p:nvCxnSpPr>
          <p:spPr>
            <a:xfrm>
              <a:off x="1691681" y="1303894"/>
              <a:ext cx="504055" cy="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4" name="Group 52"/>
          <p:cNvGrpSpPr/>
          <p:nvPr/>
        </p:nvGrpSpPr>
        <p:grpSpPr>
          <a:xfrm>
            <a:off x="4648200" y="838200"/>
            <a:ext cx="1901552" cy="841069"/>
            <a:chOff x="5545832" y="3546291"/>
            <a:chExt cx="1901552" cy="841069"/>
          </a:xfrm>
          <a:solidFill>
            <a:schemeClr val="accent4">
              <a:lumMod val="60000"/>
              <a:lumOff val="40000"/>
            </a:schemeClr>
          </a:solidFill>
        </p:grpSpPr>
        <p:sp>
          <p:nvSpPr>
            <p:cNvPr id="54" name="Rectangle 53"/>
            <p:cNvSpPr/>
            <p:nvPr/>
          </p:nvSpPr>
          <p:spPr>
            <a:xfrm>
              <a:off x="6079232" y="3546291"/>
              <a:ext cx="1368152" cy="8410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Ozonation</a:t>
              </a:r>
              <a:endParaRPr lang="en-IN" dirty="0">
                <a:solidFill>
                  <a:schemeClr val="tx1"/>
                </a:solidFill>
              </a:endParaRPr>
            </a:p>
          </p:txBody>
        </p:sp>
        <p:cxnSp>
          <p:nvCxnSpPr>
            <p:cNvPr id="55" name="Straight Arrow Connector 54"/>
            <p:cNvCxnSpPr>
              <a:stCxn id="56" idx="3"/>
            </p:cNvCxnSpPr>
            <p:nvPr/>
          </p:nvCxnSpPr>
          <p:spPr>
            <a:xfrm>
              <a:off x="5545832" y="3927291"/>
              <a:ext cx="563488" cy="1"/>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3412220" y="228600"/>
            <a:ext cx="2319565" cy="461665"/>
          </a:xfrm>
          <a:prstGeom prst="rect">
            <a:avLst/>
          </a:prstGeom>
          <a:noFill/>
        </p:spPr>
        <p:txBody>
          <a:bodyPr wrap="none" rtlCol="0">
            <a:spAutoFit/>
          </a:bodyPr>
          <a:lstStyle/>
          <a:p>
            <a:pPr algn="ctr"/>
            <a:r>
              <a:rPr lang="en-IN" sz="2400" dirty="0" smtClean="0">
                <a:solidFill>
                  <a:srgbClr val="002060"/>
                </a:solidFill>
              </a:rPr>
              <a:t>CURRENT CETPs</a:t>
            </a:r>
            <a:endParaRPr lang="en-IN" sz="2400" dirty="0">
              <a:solidFill>
                <a:srgbClr val="002060"/>
              </a:solidFill>
            </a:endParaRPr>
          </a:p>
        </p:txBody>
      </p:sp>
      <p:sp>
        <p:nvSpPr>
          <p:cNvPr id="39" name="TextBox 38"/>
          <p:cNvSpPr txBox="1"/>
          <p:nvPr/>
        </p:nvSpPr>
        <p:spPr>
          <a:xfrm>
            <a:off x="2307348" y="-18574"/>
            <a:ext cx="4529305" cy="738664"/>
          </a:xfrm>
          <a:prstGeom prst="rect">
            <a:avLst/>
          </a:prstGeom>
          <a:noFill/>
        </p:spPr>
        <p:txBody>
          <a:bodyPr wrap="none" rtlCol="0">
            <a:spAutoFit/>
          </a:bodyPr>
          <a:lstStyle/>
          <a:p>
            <a:r>
              <a:rPr lang="en-IN" sz="2400" dirty="0" smtClean="0">
                <a:solidFill>
                  <a:srgbClr val="C00000"/>
                </a:solidFill>
              </a:rPr>
              <a:t>PROPOSED MECHANISM for </a:t>
            </a:r>
            <a:r>
              <a:rPr lang="en-IN" sz="2400" dirty="0" smtClean="0">
                <a:solidFill>
                  <a:srgbClr val="002060"/>
                </a:solidFill>
              </a:rPr>
              <a:t>CETPs</a:t>
            </a:r>
          </a:p>
          <a:p>
            <a:pPr algn="ctr"/>
            <a:endParaRPr lang="en-IN" dirty="0"/>
          </a:p>
        </p:txBody>
      </p:sp>
      <p:grpSp>
        <p:nvGrpSpPr>
          <p:cNvPr id="45" name="Group 44"/>
          <p:cNvGrpSpPr/>
          <p:nvPr/>
        </p:nvGrpSpPr>
        <p:grpSpPr>
          <a:xfrm>
            <a:off x="6549752" y="762000"/>
            <a:ext cx="2594248" cy="990600"/>
            <a:chOff x="6549752" y="762000"/>
            <a:chExt cx="2594248" cy="990600"/>
          </a:xfrm>
        </p:grpSpPr>
        <p:sp>
          <p:nvSpPr>
            <p:cNvPr id="34" name="Rectangle 33"/>
            <p:cNvSpPr/>
            <p:nvPr/>
          </p:nvSpPr>
          <p:spPr>
            <a:xfrm>
              <a:off x="7086600" y="762000"/>
              <a:ext cx="2057400" cy="990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Secondary Treatment(Biological Process)</a:t>
              </a:r>
              <a:endParaRPr lang="en-IN" dirty="0">
                <a:solidFill>
                  <a:schemeClr val="tx1"/>
                </a:solidFill>
              </a:endParaRPr>
            </a:p>
          </p:txBody>
        </p:sp>
        <p:cxnSp>
          <p:nvCxnSpPr>
            <p:cNvPr id="36" name="Straight Arrow Connector 35"/>
            <p:cNvCxnSpPr>
              <a:stCxn id="54" idx="3"/>
              <a:endCxn id="34" idx="1"/>
            </p:cNvCxnSpPr>
            <p:nvPr/>
          </p:nvCxnSpPr>
          <p:spPr>
            <a:xfrm flipV="1">
              <a:off x="6549752" y="1257300"/>
              <a:ext cx="536848" cy="1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914400" y="4038600"/>
            <a:ext cx="5698996" cy="1754327"/>
          </a:xfrm>
          <a:prstGeom prst="rect">
            <a:avLst/>
          </a:prstGeom>
          <a:noFill/>
        </p:spPr>
        <p:txBody>
          <a:bodyPr wrap="none" rtlCol="0">
            <a:spAutoFit/>
          </a:bodyPr>
          <a:lstStyle/>
          <a:p>
            <a:pPr marL="285750" indent="-285750">
              <a:buFont typeface="Arial"/>
              <a:buChar char="•"/>
            </a:pPr>
            <a:r>
              <a:rPr lang="en-US" dirty="0" smtClean="0"/>
              <a:t>Increased efficiency </a:t>
            </a:r>
            <a:r>
              <a:rPr lang="en-US" dirty="0"/>
              <a:t>of </a:t>
            </a:r>
            <a:r>
              <a:rPr lang="en-US" dirty="0" smtClean="0"/>
              <a:t>system</a:t>
            </a:r>
          </a:p>
          <a:p>
            <a:pPr marL="285750" indent="-285750">
              <a:buFont typeface="Arial"/>
              <a:buChar char="•"/>
            </a:pPr>
            <a:r>
              <a:rPr lang="en-US" dirty="0" smtClean="0"/>
              <a:t>Sustainable</a:t>
            </a:r>
          </a:p>
          <a:p>
            <a:pPr marL="742950" lvl="1" indent="-285750">
              <a:buFont typeface="Arial"/>
              <a:buChar char="•"/>
            </a:pPr>
            <a:r>
              <a:rPr lang="en-US" dirty="0" smtClean="0"/>
              <a:t>No toxic sludge generation</a:t>
            </a:r>
          </a:p>
          <a:p>
            <a:pPr marL="285750" indent="-285750">
              <a:buFont typeface="Arial"/>
              <a:buChar char="•"/>
            </a:pPr>
            <a:r>
              <a:rPr lang="en-US" dirty="0" smtClean="0"/>
              <a:t>Ability </a:t>
            </a:r>
            <a:r>
              <a:rPr lang="en-US" dirty="0"/>
              <a:t>to meet the needs of </a:t>
            </a:r>
            <a:r>
              <a:rPr lang="en-US" dirty="0" smtClean="0"/>
              <a:t>highly variable waste water quality</a:t>
            </a:r>
            <a:endParaRPr lang="en-US" dirty="0"/>
          </a:p>
          <a:p>
            <a:pPr marL="285750" indent="-285750">
              <a:buFont typeface="Arial"/>
              <a:buChar char="•"/>
            </a:pPr>
            <a:r>
              <a:rPr lang="en-US" dirty="0" smtClean="0"/>
              <a:t>Degradation </a:t>
            </a:r>
            <a:r>
              <a:rPr lang="en-US" dirty="0"/>
              <a:t>of micro pollutants and emerging contaminants</a:t>
            </a:r>
          </a:p>
          <a:p>
            <a:endParaRPr lang="en-US" dirty="0"/>
          </a:p>
        </p:txBody>
      </p:sp>
      <p:sp>
        <p:nvSpPr>
          <p:cNvPr id="4" name="TextBox 3"/>
          <p:cNvSpPr txBox="1"/>
          <p:nvPr/>
        </p:nvSpPr>
        <p:spPr>
          <a:xfrm>
            <a:off x="914400" y="4038600"/>
            <a:ext cx="3657600" cy="923330"/>
          </a:xfrm>
          <a:prstGeom prst="rect">
            <a:avLst/>
          </a:prstGeom>
          <a:noFill/>
        </p:spPr>
        <p:txBody>
          <a:bodyPr wrap="square" rtlCol="0">
            <a:spAutoFit/>
          </a:bodyPr>
          <a:lstStyle/>
          <a:p>
            <a:r>
              <a:rPr lang="en-US" dirty="0" smtClean="0"/>
              <a:t>Dr. Bhanu P. </a:t>
            </a:r>
            <a:r>
              <a:rPr lang="en-US" dirty="0" err="1" smtClean="0"/>
              <a:t>Vellanki</a:t>
            </a:r>
            <a:endParaRPr lang="en-US" dirty="0" smtClean="0"/>
          </a:p>
          <a:p>
            <a:r>
              <a:rPr lang="en-US" dirty="0" smtClean="0"/>
              <a:t>Dept. of Civil Engineering</a:t>
            </a:r>
          </a:p>
          <a:p>
            <a:r>
              <a:rPr lang="en-US" dirty="0" err="1" smtClean="0"/>
              <a:t>bhanufce@iitr.ac.in</a:t>
            </a:r>
            <a:endParaRPr lang="en-US" dirty="0"/>
          </a:p>
        </p:txBody>
      </p:sp>
      <p:sp>
        <p:nvSpPr>
          <p:cNvPr id="5" name="TextBox 4"/>
          <p:cNvSpPr txBox="1"/>
          <p:nvPr/>
        </p:nvSpPr>
        <p:spPr>
          <a:xfrm>
            <a:off x="762000" y="3962400"/>
            <a:ext cx="5019323" cy="1200329"/>
          </a:xfrm>
          <a:prstGeom prst="rect">
            <a:avLst/>
          </a:prstGeom>
          <a:noFill/>
        </p:spPr>
        <p:txBody>
          <a:bodyPr wrap="none" rtlCol="0">
            <a:spAutoFit/>
          </a:bodyPr>
          <a:lstStyle/>
          <a:p>
            <a:r>
              <a:rPr lang="en-US" dirty="0" smtClean="0"/>
              <a:t>Other areas of current research:</a:t>
            </a:r>
          </a:p>
          <a:p>
            <a:pPr marL="285750" indent="-285750">
              <a:buFont typeface="Arial"/>
              <a:buChar char="•"/>
            </a:pPr>
            <a:r>
              <a:rPr lang="en-US" dirty="0" smtClean="0"/>
              <a:t>Conjunction of AOPs and </a:t>
            </a:r>
            <a:r>
              <a:rPr lang="en-US" dirty="0" err="1" smtClean="0"/>
              <a:t>biofiltration</a:t>
            </a:r>
            <a:r>
              <a:rPr lang="en-US" dirty="0" smtClean="0"/>
              <a:t> to degrade </a:t>
            </a:r>
          </a:p>
          <a:p>
            <a:pPr marL="742950" lvl="1" indent="-285750">
              <a:buFont typeface="Arial"/>
              <a:buChar char="•"/>
            </a:pPr>
            <a:r>
              <a:rPr lang="en-US" dirty="0" smtClean="0"/>
              <a:t>natural organic matter (DBP precursors) and </a:t>
            </a:r>
          </a:p>
          <a:p>
            <a:pPr marL="742950" lvl="1" indent="-285750">
              <a:buFont typeface="Arial"/>
              <a:buChar char="•"/>
            </a:pPr>
            <a:r>
              <a:rPr lang="en-US" dirty="0" smtClean="0"/>
              <a:t>emerging contaminants in water treatment plants  </a:t>
            </a:r>
            <a:endParaRPr lang="en-US" dirty="0"/>
          </a:p>
        </p:txBody>
      </p:sp>
      <p:sp>
        <p:nvSpPr>
          <p:cNvPr id="22" name="TextBox 21"/>
          <p:cNvSpPr txBox="1"/>
          <p:nvPr/>
        </p:nvSpPr>
        <p:spPr>
          <a:xfrm>
            <a:off x="5210863" y="4038600"/>
            <a:ext cx="3942105" cy="923330"/>
          </a:xfrm>
          <a:prstGeom prst="rect">
            <a:avLst/>
          </a:prstGeom>
          <a:noFill/>
        </p:spPr>
        <p:txBody>
          <a:bodyPr wrap="none" rtlCol="0">
            <a:spAutoFit/>
          </a:bodyPr>
          <a:lstStyle/>
          <a:p>
            <a:r>
              <a:rPr lang="en-US" dirty="0" smtClean="0"/>
              <a:t>Interested in:</a:t>
            </a:r>
          </a:p>
          <a:p>
            <a:pPr marL="285750" indent="-285750">
              <a:buFont typeface="Arial"/>
              <a:buChar char="•"/>
            </a:pPr>
            <a:r>
              <a:rPr lang="en-US" dirty="0" smtClean="0"/>
              <a:t>Hazardous and industrial waste treatment</a:t>
            </a:r>
          </a:p>
          <a:p>
            <a:pPr marL="285750" indent="-285750">
              <a:buFont typeface="Arial"/>
              <a:buChar char="•"/>
            </a:pPr>
            <a:r>
              <a:rPr lang="en-US" dirty="0" smtClean="0"/>
              <a:t>Anything under the sun </a:t>
            </a:r>
            <a:r>
              <a:rPr lang="en-US" dirty="0" smtClean="0">
                <a:sym typeface="Wingdings"/>
              </a:rPr>
              <a:t></a:t>
            </a:r>
            <a:endParaRPr lang="en-US" dirty="0" smtClean="0"/>
          </a:p>
        </p:txBody>
      </p:sp>
      <p:pic>
        <p:nvPicPr>
          <p:cNvPr id="40" name="Picture 1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199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800" decel="100000"/>
                                        <p:tgtEl>
                                          <p:spTgt spid="8"/>
                                        </p:tgtEl>
                                      </p:cBhvr>
                                    </p:animEffect>
                                    <p:anim calcmode="lin" valueType="num">
                                      <p:cBhvr>
                                        <p:cTn id="32" dur="800" decel="100000" fill="hold"/>
                                        <p:tgtEl>
                                          <p:spTgt spid="8"/>
                                        </p:tgtEl>
                                        <p:attrNameLst>
                                          <p:attrName>style.rotation</p:attrName>
                                        </p:attrNameLst>
                                      </p:cBhvr>
                                      <p:tavLst>
                                        <p:tav tm="0">
                                          <p:val>
                                            <p:fltVal val="-90"/>
                                          </p:val>
                                        </p:tav>
                                        <p:tav tm="100000">
                                          <p:val>
                                            <p:fltVal val="0"/>
                                          </p:val>
                                        </p:tav>
                                      </p:tavLst>
                                    </p:anim>
                                    <p:anim calcmode="lin" valueType="num">
                                      <p:cBhvr>
                                        <p:cTn id="33" dur="800" decel="100000" fill="hold"/>
                                        <p:tgtEl>
                                          <p:spTgt spid="8"/>
                                        </p:tgtEl>
                                        <p:attrNameLst>
                                          <p:attrName>ppt_x</p:attrName>
                                        </p:attrNameLst>
                                      </p:cBhvr>
                                      <p:tavLst>
                                        <p:tav tm="0">
                                          <p:val>
                                            <p:strVal val="#ppt_x+0.4"/>
                                          </p:val>
                                        </p:tav>
                                        <p:tav tm="100000">
                                          <p:val>
                                            <p:strVal val="#ppt_x-0.05"/>
                                          </p:val>
                                        </p:tav>
                                      </p:tavLst>
                                    </p:anim>
                                    <p:anim calcmode="lin" valueType="num">
                                      <p:cBhvr>
                                        <p:cTn id="34" dur="800" decel="100000" fill="hold"/>
                                        <p:tgtEl>
                                          <p:spTgt spid="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800" decel="100000"/>
                                        <p:tgtEl>
                                          <p:spTgt spid="9"/>
                                        </p:tgtEl>
                                      </p:cBhvr>
                                    </p:animEffect>
                                    <p:anim calcmode="lin" valueType="num">
                                      <p:cBhvr>
                                        <p:cTn id="42" dur="800" decel="100000" fill="hold"/>
                                        <p:tgtEl>
                                          <p:spTgt spid="9"/>
                                        </p:tgtEl>
                                        <p:attrNameLst>
                                          <p:attrName>style.rotation</p:attrName>
                                        </p:attrNameLst>
                                      </p:cBhvr>
                                      <p:tavLst>
                                        <p:tav tm="0">
                                          <p:val>
                                            <p:fltVal val="-90"/>
                                          </p:val>
                                        </p:tav>
                                        <p:tav tm="100000">
                                          <p:val>
                                            <p:fltVal val="0"/>
                                          </p:val>
                                        </p:tav>
                                      </p:tavLst>
                                    </p:anim>
                                    <p:anim calcmode="lin" valueType="num">
                                      <p:cBhvr>
                                        <p:cTn id="43" dur="800" decel="100000" fill="hold"/>
                                        <p:tgtEl>
                                          <p:spTgt spid="9"/>
                                        </p:tgtEl>
                                        <p:attrNameLst>
                                          <p:attrName>ppt_x</p:attrName>
                                        </p:attrNameLst>
                                      </p:cBhvr>
                                      <p:tavLst>
                                        <p:tav tm="0">
                                          <p:val>
                                            <p:strVal val="#ppt_x+0.4"/>
                                          </p:val>
                                        </p:tav>
                                        <p:tav tm="100000">
                                          <p:val>
                                            <p:strVal val="#ppt_x-0.05"/>
                                          </p:val>
                                        </p:tav>
                                      </p:tavLst>
                                    </p:anim>
                                    <p:anim calcmode="lin" valueType="num">
                                      <p:cBhvr>
                                        <p:cTn id="44" dur="800" decel="100000" fill="hold"/>
                                        <p:tgtEl>
                                          <p:spTgt spid="9"/>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800" decel="100000"/>
                                        <p:tgtEl>
                                          <p:spTgt spid="10"/>
                                        </p:tgtEl>
                                      </p:cBhvr>
                                    </p:animEffect>
                                    <p:anim calcmode="lin" valueType="num">
                                      <p:cBhvr>
                                        <p:cTn id="52" dur="800" decel="100000" fill="hold"/>
                                        <p:tgtEl>
                                          <p:spTgt spid="10"/>
                                        </p:tgtEl>
                                        <p:attrNameLst>
                                          <p:attrName>style.rotation</p:attrName>
                                        </p:attrNameLst>
                                      </p:cBhvr>
                                      <p:tavLst>
                                        <p:tav tm="0">
                                          <p:val>
                                            <p:fltVal val="-90"/>
                                          </p:val>
                                        </p:tav>
                                        <p:tav tm="100000">
                                          <p:val>
                                            <p:fltVal val="0"/>
                                          </p:val>
                                        </p:tav>
                                      </p:tavLst>
                                    </p:anim>
                                    <p:anim calcmode="lin" valueType="num">
                                      <p:cBhvr>
                                        <p:cTn id="53" dur="800" decel="100000" fill="hold"/>
                                        <p:tgtEl>
                                          <p:spTgt spid="10"/>
                                        </p:tgtEl>
                                        <p:attrNameLst>
                                          <p:attrName>ppt_x</p:attrName>
                                        </p:attrNameLst>
                                      </p:cBhvr>
                                      <p:tavLst>
                                        <p:tav tm="0">
                                          <p:val>
                                            <p:strVal val="#ppt_x+0.4"/>
                                          </p:val>
                                        </p:tav>
                                        <p:tav tm="100000">
                                          <p:val>
                                            <p:strVal val="#ppt_x-0.05"/>
                                          </p:val>
                                        </p:tav>
                                      </p:tavLst>
                                    </p:anim>
                                    <p:anim calcmode="lin" valueType="num">
                                      <p:cBhvr>
                                        <p:cTn id="54" dur="800" decel="100000" fill="hold"/>
                                        <p:tgtEl>
                                          <p:spTgt spid="10"/>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800" decel="100000"/>
                                        <p:tgtEl>
                                          <p:spTgt spid="97"/>
                                        </p:tgtEl>
                                      </p:cBhvr>
                                    </p:animEffect>
                                    <p:anim calcmode="lin" valueType="num">
                                      <p:cBhvr>
                                        <p:cTn id="62" dur="800" decel="100000" fill="hold"/>
                                        <p:tgtEl>
                                          <p:spTgt spid="97"/>
                                        </p:tgtEl>
                                        <p:attrNameLst>
                                          <p:attrName>style.rotation</p:attrName>
                                        </p:attrNameLst>
                                      </p:cBhvr>
                                      <p:tavLst>
                                        <p:tav tm="0">
                                          <p:val>
                                            <p:fltVal val="-90"/>
                                          </p:val>
                                        </p:tav>
                                        <p:tav tm="100000">
                                          <p:val>
                                            <p:fltVal val="0"/>
                                          </p:val>
                                        </p:tav>
                                      </p:tavLst>
                                    </p:anim>
                                    <p:anim calcmode="lin" valueType="num">
                                      <p:cBhvr>
                                        <p:cTn id="63" dur="800" decel="100000" fill="hold"/>
                                        <p:tgtEl>
                                          <p:spTgt spid="97"/>
                                        </p:tgtEl>
                                        <p:attrNameLst>
                                          <p:attrName>ppt_x</p:attrName>
                                        </p:attrNameLst>
                                      </p:cBhvr>
                                      <p:tavLst>
                                        <p:tav tm="0">
                                          <p:val>
                                            <p:strVal val="#ppt_x+0.4"/>
                                          </p:val>
                                        </p:tav>
                                        <p:tav tm="100000">
                                          <p:val>
                                            <p:strVal val="#ppt_x-0.05"/>
                                          </p:val>
                                        </p:tav>
                                      </p:tavLst>
                                    </p:anim>
                                    <p:anim calcmode="lin" valueType="num">
                                      <p:cBhvr>
                                        <p:cTn id="64" dur="800" decel="100000" fill="hold"/>
                                        <p:tgtEl>
                                          <p:spTgt spid="97"/>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97"/>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97"/>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0"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800" decel="100000"/>
                                        <p:tgtEl>
                                          <p:spTgt spid="39"/>
                                        </p:tgtEl>
                                      </p:cBhvr>
                                    </p:animEffect>
                                    <p:anim calcmode="lin" valueType="num">
                                      <p:cBhvr>
                                        <p:cTn id="76" dur="800" decel="100000" fill="hold"/>
                                        <p:tgtEl>
                                          <p:spTgt spid="39"/>
                                        </p:tgtEl>
                                        <p:attrNameLst>
                                          <p:attrName>style.rotation</p:attrName>
                                        </p:attrNameLst>
                                      </p:cBhvr>
                                      <p:tavLst>
                                        <p:tav tm="0">
                                          <p:val>
                                            <p:fltVal val="-90"/>
                                          </p:val>
                                        </p:tav>
                                        <p:tav tm="100000">
                                          <p:val>
                                            <p:fltVal val="0"/>
                                          </p:val>
                                        </p:tav>
                                      </p:tavLst>
                                    </p:anim>
                                    <p:anim calcmode="lin" valueType="num">
                                      <p:cBhvr>
                                        <p:cTn id="77" dur="800" decel="100000" fill="hold"/>
                                        <p:tgtEl>
                                          <p:spTgt spid="39"/>
                                        </p:tgtEl>
                                        <p:attrNameLst>
                                          <p:attrName>ppt_x</p:attrName>
                                        </p:attrNameLst>
                                      </p:cBhvr>
                                      <p:tavLst>
                                        <p:tav tm="0">
                                          <p:val>
                                            <p:strVal val="#ppt_x+0.4"/>
                                          </p:val>
                                        </p:tav>
                                        <p:tav tm="100000">
                                          <p:val>
                                            <p:strVal val="#ppt_x-0.05"/>
                                          </p:val>
                                        </p:tav>
                                      </p:tavLst>
                                    </p:anim>
                                    <p:anim calcmode="lin" valueType="num">
                                      <p:cBhvr>
                                        <p:cTn id="78" dur="800" decel="100000" fill="hold"/>
                                        <p:tgtEl>
                                          <p:spTgt spid="39"/>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9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0" presetClass="entr" presetSubtype="0" fill="hold" nodeType="click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fade">
                                      <p:cBhvr>
                                        <p:cTn id="109" dur="800" decel="100000"/>
                                        <p:tgtEl>
                                          <p:spTgt spid="95"/>
                                        </p:tgtEl>
                                      </p:cBhvr>
                                    </p:animEffect>
                                    <p:anim calcmode="lin" valueType="num">
                                      <p:cBhvr>
                                        <p:cTn id="110" dur="800" decel="100000" fill="hold"/>
                                        <p:tgtEl>
                                          <p:spTgt spid="95"/>
                                        </p:tgtEl>
                                        <p:attrNameLst>
                                          <p:attrName>style.rotation</p:attrName>
                                        </p:attrNameLst>
                                      </p:cBhvr>
                                      <p:tavLst>
                                        <p:tav tm="0">
                                          <p:val>
                                            <p:fltVal val="-90"/>
                                          </p:val>
                                        </p:tav>
                                        <p:tav tm="100000">
                                          <p:val>
                                            <p:fltVal val="0"/>
                                          </p:val>
                                        </p:tav>
                                      </p:tavLst>
                                    </p:anim>
                                    <p:anim calcmode="lin" valueType="num">
                                      <p:cBhvr>
                                        <p:cTn id="111" dur="800" decel="100000" fill="hold"/>
                                        <p:tgtEl>
                                          <p:spTgt spid="95"/>
                                        </p:tgtEl>
                                        <p:attrNameLst>
                                          <p:attrName>ppt_x</p:attrName>
                                        </p:attrNameLst>
                                      </p:cBhvr>
                                      <p:tavLst>
                                        <p:tav tm="0">
                                          <p:val>
                                            <p:strVal val="#ppt_x+0.4"/>
                                          </p:val>
                                        </p:tav>
                                        <p:tav tm="100000">
                                          <p:val>
                                            <p:strVal val="#ppt_x-0.05"/>
                                          </p:val>
                                        </p:tav>
                                      </p:tavLst>
                                    </p:anim>
                                    <p:anim calcmode="lin" valueType="num">
                                      <p:cBhvr>
                                        <p:cTn id="112" dur="800" decel="100000" fill="hold"/>
                                        <p:tgtEl>
                                          <p:spTgt spid="95"/>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95"/>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95"/>
                                        </p:tgtEl>
                                        <p:attrNameLst>
                                          <p:attrName>ppt_y</p:attrName>
                                        </p:attrNameLst>
                                      </p:cBhvr>
                                      <p:tavLst>
                                        <p:tav tm="0">
                                          <p:val>
                                            <p:strVal val="#ppt_y+0.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0" presetClass="entr" presetSubtype="0" fill="hold" nodeType="click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fade">
                                      <p:cBhvr>
                                        <p:cTn id="119" dur="800" decel="100000"/>
                                        <p:tgtEl>
                                          <p:spTgt spid="11"/>
                                        </p:tgtEl>
                                      </p:cBhvr>
                                    </p:animEffect>
                                    <p:anim calcmode="lin" valueType="num">
                                      <p:cBhvr>
                                        <p:cTn id="120" dur="800" decel="100000" fill="hold"/>
                                        <p:tgtEl>
                                          <p:spTgt spid="11"/>
                                        </p:tgtEl>
                                        <p:attrNameLst>
                                          <p:attrName>style.rotation</p:attrName>
                                        </p:attrNameLst>
                                      </p:cBhvr>
                                      <p:tavLst>
                                        <p:tav tm="0">
                                          <p:val>
                                            <p:fltVal val="-90"/>
                                          </p:val>
                                        </p:tav>
                                        <p:tav tm="100000">
                                          <p:val>
                                            <p:fltVal val="0"/>
                                          </p:val>
                                        </p:tav>
                                      </p:tavLst>
                                    </p:anim>
                                    <p:anim calcmode="lin" valueType="num">
                                      <p:cBhvr>
                                        <p:cTn id="121" dur="800" decel="100000" fill="hold"/>
                                        <p:tgtEl>
                                          <p:spTgt spid="11"/>
                                        </p:tgtEl>
                                        <p:attrNameLst>
                                          <p:attrName>ppt_x</p:attrName>
                                        </p:attrNameLst>
                                      </p:cBhvr>
                                      <p:tavLst>
                                        <p:tav tm="0">
                                          <p:val>
                                            <p:strVal val="#ppt_x+0.4"/>
                                          </p:val>
                                        </p:tav>
                                        <p:tav tm="100000">
                                          <p:val>
                                            <p:strVal val="#ppt_x-0.05"/>
                                          </p:val>
                                        </p:tav>
                                      </p:tavLst>
                                    </p:anim>
                                    <p:anim calcmode="lin" valueType="num">
                                      <p:cBhvr>
                                        <p:cTn id="122" dur="800" decel="100000" fill="hold"/>
                                        <p:tgtEl>
                                          <p:spTgt spid="11"/>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2">
                                            <p:txEl>
                                              <p:pRg st="1" end="1"/>
                                            </p:txEl>
                                          </p:spTgt>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2">
                                            <p:txEl>
                                              <p:pRg st="0" end="0"/>
                                            </p:txEl>
                                          </p:spTgt>
                                        </p:tgtEl>
                                        <p:attrNameLst>
                                          <p:attrName>style.visibility</p:attrName>
                                        </p:attrNameLst>
                                      </p:cBhvr>
                                      <p:to>
                                        <p:strVal val="hidden"/>
                                      </p:to>
                                    </p:set>
                                  </p:childTnLst>
                                </p:cTn>
                              </p:par>
                              <p:par>
                                <p:cTn id="147" presetID="1" presetClass="exit" presetSubtype="0" fill="hold" grpId="0" nodeType="withEffect">
                                  <p:stCondLst>
                                    <p:cond delay="0"/>
                                  </p:stCondLst>
                                  <p:childTnLst>
                                    <p:set>
                                      <p:cBhvr>
                                        <p:cTn id="148" dur="1" fill="hold">
                                          <p:stCondLst>
                                            <p:cond delay="0"/>
                                          </p:stCondLst>
                                        </p:cTn>
                                        <p:tgtEl>
                                          <p:spTgt spid="2">
                                            <p:txEl>
                                              <p:pRg st="1" end="1"/>
                                            </p:txEl>
                                          </p:spTgt>
                                        </p:tgtEl>
                                        <p:attrNameLst>
                                          <p:attrName>style.visibility</p:attrName>
                                        </p:attrNameLst>
                                      </p:cBhvr>
                                      <p:to>
                                        <p:strVal val="hidden"/>
                                      </p:to>
                                    </p:set>
                                  </p:childTnLst>
                                </p:cTn>
                              </p:par>
                              <p:par>
                                <p:cTn id="149" presetID="1" presetClass="exit" presetSubtype="0" fill="hold" grpId="0" nodeType="withEffect">
                                  <p:stCondLst>
                                    <p:cond delay="0"/>
                                  </p:stCondLst>
                                  <p:childTnLst>
                                    <p:set>
                                      <p:cBhvr>
                                        <p:cTn id="150" dur="1" fill="hold">
                                          <p:stCondLst>
                                            <p:cond delay="0"/>
                                          </p:stCondLst>
                                        </p:cTn>
                                        <p:tgtEl>
                                          <p:spTgt spid="2">
                                            <p:txEl>
                                              <p:pRg st="2" end="2"/>
                                            </p:txEl>
                                          </p:spTgt>
                                        </p:tgtEl>
                                        <p:attrNameLst>
                                          <p:attrName>style.visibility</p:attrName>
                                        </p:attrNameLst>
                                      </p:cBhvr>
                                      <p:to>
                                        <p:strVal val="hidden"/>
                                      </p:to>
                                    </p:set>
                                  </p:childTnLst>
                                </p:cTn>
                              </p:par>
                              <p:par>
                                <p:cTn id="151" presetID="1" presetClass="exit" presetSubtype="0" fill="hold" grpId="0" nodeType="withEffect">
                                  <p:stCondLst>
                                    <p:cond delay="0"/>
                                  </p:stCondLst>
                                  <p:childTnLst>
                                    <p:set>
                                      <p:cBhvr>
                                        <p:cTn id="152" dur="1" fill="hold">
                                          <p:stCondLst>
                                            <p:cond delay="0"/>
                                          </p:stCondLst>
                                        </p:cTn>
                                        <p:tgtEl>
                                          <p:spTgt spid="2">
                                            <p:txEl>
                                              <p:pRg st="3" end="3"/>
                                            </p:txEl>
                                          </p:spTgt>
                                        </p:tgtEl>
                                        <p:attrNameLst>
                                          <p:attrName>style.visibility</p:attrName>
                                        </p:attrNameLst>
                                      </p:cBhvr>
                                      <p:to>
                                        <p:strVal val="hidden"/>
                                      </p:to>
                                    </p:set>
                                  </p:childTnLst>
                                </p:cTn>
                              </p:par>
                              <p:par>
                                <p:cTn id="153" presetID="1" presetClass="exit" presetSubtype="0" fill="hold" grpId="0" nodeType="withEffect">
                                  <p:stCondLst>
                                    <p:cond delay="0"/>
                                  </p:stCondLst>
                                  <p:childTnLst>
                                    <p:set>
                                      <p:cBhvr>
                                        <p:cTn id="154"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5"/>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38" grpId="1"/>
      <p:bldP spid="39" grpId="0"/>
      <p:bldP spid="2" grpId="0" build="allAtOnce"/>
      <p:bldP spid="4" grpId="0"/>
      <p:bldP spid="5" grpId="0"/>
      <p:bldP spid="5" grpId="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bIns="91440" anchor="b" anchorCtr="0">
            <a:normAutofit/>
          </a:bodyPr>
          <a:lstStyle/>
          <a:p>
            <a:pPr algn="ctr"/>
            <a:r>
              <a:rPr lang="en-US" sz="3600" u="sng" dirty="0">
                <a:solidFill>
                  <a:schemeClr val="accent1"/>
                </a:solidFill>
              </a:rPr>
              <a:t>Wireless Communication</a:t>
            </a:r>
          </a:p>
        </p:txBody>
      </p:sp>
      <p:graphicFrame>
        <p:nvGraphicFramePr>
          <p:cNvPr id="6" name="Table 5"/>
          <p:cNvGraphicFramePr>
            <a:graphicFrameLocks noGrp="1"/>
          </p:cNvGraphicFramePr>
          <p:nvPr>
            <p:extLst/>
          </p:nvPr>
        </p:nvGraphicFramePr>
        <p:xfrm>
          <a:off x="251520" y="1052736"/>
          <a:ext cx="4464496" cy="2473960"/>
        </p:xfrm>
        <a:graphic>
          <a:graphicData uri="http://schemas.openxmlformats.org/drawingml/2006/table">
            <a:tbl>
              <a:tblPr firstRow="1" bandRow="1">
                <a:tableStyleId>{BDBED569-4797-4DF1-A0F4-6AAB3CD982D8}</a:tableStyleId>
              </a:tblPr>
              <a:tblGrid>
                <a:gridCol w="1152128"/>
                <a:gridCol w="3312368"/>
              </a:tblGrid>
              <a:tr h="370840">
                <a:tc>
                  <a:txBody>
                    <a:bodyPr/>
                    <a:lstStyle/>
                    <a:p>
                      <a:pPr algn="ctr"/>
                      <a:r>
                        <a:rPr lang="en-US" dirty="0" smtClean="0"/>
                        <a:t>Area</a:t>
                      </a:r>
                      <a:endParaRPr lang="en-US" dirty="0"/>
                    </a:p>
                  </a:txBody>
                  <a:tcPr/>
                </a:tc>
                <a:tc>
                  <a:txBody>
                    <a:bodyPr/>
                    <a:lstStyle/>
                    <a:p>
                      <a:pPr algn="ctr"/>
                      <a:r>
                        <a:rPr lang="en-US" dirty="0" smtClean="0"/>
                        <a:t>Sub-Area</a:t>
                      </a:r>
                      <a:endParaRPr lang="en-U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Wireless Sensor Network</a:t>
                      </a:r>
                    </a:p>
                  </a:txBody>
                  <a:tcPr anchor="ctr"/>
                </a:tc>
                <a:tc>
                  <a:txBody>
                    <a:bodyPr/>
                    <a:lstStyle/>
                    <a:p>
                      <a:pPr marL="285750" lvl="0" indent="-285750" algn="l">
                        <a:buFont typeface="Arial"/>
                        <a:buChar char="•"/>
                      </a:pPr>
                      <a:r>
                        <a:rPr lang="en-US" sz="1800" dirty="0" smtClean="0"/>
                        <a:t>Robust distributed data estimation</a:t>
                      </a:r>
                    </a:p>
                    <a:p>
                      <a:pPr marL="285750" lvl="0" indent="-285750" algn="l">
                        <a:buFont typeface="Arial"/>
                        <a:buChar char="•"/>
                      </a:pPr>
                      <a:r>
                        <a:rPr lang="en-US" sz="1800" dirty="0" smtClean="0"/>
                        <a:t>Wireless sensor network layout</a:t>
                      </a:r>
                    </a:p>
                    <a:p>
                      <a:pPr marL="285750" lvl="0" indent="-285750" algn="l">
                        <a:buFont typeface="Arial"/>
                        <a:buChar char="•"/>
                      </a:pPr>
                      <a:r>
                        <a:rPr lang="en-US" sz="1800" dirty="0" smtClean="0"/>
                        <a:t>Compressive sensing</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Cognitive Radio Network</a:t>
                      </a:r>
                      <a:endParaRPr lang="en-US" dirty="0" smtClean="0"/>
                    </a:p>
                  </a:txBody>
                  <a:tcPr anchor="ctr"/>
                </a:tc>
                <a:tc>
                  <a:txBody>
                    <a:bodyPr/>
                    <a:lstStyle/>
                    <a:p>
                      <a:pPr marL="285750" lvl="0" indent="-285750" algn="l">
                        <a:lnSpc>
                          <a:spcPct val="100000"/>
                        </a:lnSpc>
                        <a:buFont typeface="Arial"/>
                        <a:buChar char="•"/>
                      </a:pPr>
                      <a:r>
                        <a:rPr lang="en-US" sz="1800" dirty="0" smtClean="0"/>
                        <a:t>Missing data estimation</a:t>
                      </a:r>
                    </a:p>
                    <a:p>
                      <a:pPr marL="285750" lvl="0" indent="-285750" algn="l">
                        <a:lnSpc>
                          <a:spcPct val="100000"/>
                        </a:lnSpc>
                        <a:buFont typeface="Arial"/>
                        <a:buChar char="•"/>
                      </a:pPr>
                      <a:r>
                        <a:rPr lang="en-US" sz="1800" dirty="0" smtClean="0"/>
                        <a:t>Wideband spectrum sensing</a:t>
                      </a:r>
                    </a:p>
                    <a:p>
                      <a:pPr marL="285750" lvl="0" indent="-285750" algn="l">
                        <a:lnSpc>
                          <a:spcPct val="100000"/>
                        </a:lnSpc>
                        <a:buFont typeface="Arial"/>
                        <a:buChar char="•"/>
                      </a:pPr>
                      <a:r>
                        <a:rPr lang="en-US" sz="1800" dirty="0" smtClean="0"/>
                        <a:t>Cooperative spectrum sensing</a:t>
                      </a:r>
                    </a:p>
                    <a:p>
                      <a:pPr marL="285750" lvl="0" indent="-285750" algn="l">
                        <a:lnSpc>
                          <a:spcPct val="100000"/>
                        </a:lnSpc>
                        <a:buFont typeface="Arial"/>
                        <a:buChar char="•"/>
                      </a:pPr>
                      <a:r>
                        <a:rPr lang="en-US" sz="1800" dirty="0" smtClean="0"/>
                        <a:t>Cognitive radio engine</a:t>
                      </a:r>
                    </a:p>
                  </a:txBody>
                  <a:tcPr/>
                </a:tc>
              </a:tr>
            </a:tbl>
          </a:graphicData>
        </a:graphic>
      </p:graphicFrame>
      <p:pic>
        <p:nvPicPr>
          <p:cNvPr id="8" name="Content Placeholder 5"/>
          <p:cNvPicPr>
            <a:picLocks noChangeAspect="1"/>
          </p:cNvPicPr>
          <p:nvPr/>
        </p:nvPicPr>
        <p:blipFill>
          <a:blip r:embed="rId2" cstate="print"/>
          <a:srcRect l="257" r="257"/>
          <a:stretch>
            <a:fillRect/>
          </a:stretch>
        </p:blipFill>
        <p:spPr>
          <a:xfrm>
            <a:off x="4860032" y="980728"/>
            <a:ext cx="4032475" cy="2651760"/>
          </a:xfrm>
          <a:prstGeom prst="rect">
            <a:avLst/>
          </a:prstGeom>
        </p:spPr>
      </p:pic>
      <p:sp>
        <p:nvSpPr>
          <p:cNvPr id="10" name="Content Placeholder 1"/>
          <p:cNvSpPr>
            <a:spLocks noGrp="1"/>
          </p:cNvSpPr>
          <p:nvPr>
            <p:ph sz="quarter" idx="1"/>
          </p:nvPr>
        </p:nvSpPr>
        <p:spPr>
          <a:xfrm>
            <a:off x="251520" y="2178640"/>
            <a:ext cx="7443814" cy="4895056"/>
          </a:xfrm>
        </p:spPr>
        <p:txBody>
          <a:bodyPr>
            <a:noAutofit/>
          </a:bodyPr>
          <a:lstStyle/>
          <a:p>
            <a:endParaRPr lang="en-US" sz="1400" dirty="0" smtClean="0"/>
          </a:p>
          <a:p>
            <a:endParaRPr lang="en-US" sz="1400" dirty="0"/>
          </a:p>
          <a:p>
            <a:endParaRPr lang="en-US" sz="1400" dirty="0" smtClean="0"/>
          </a:p>
          <a:p>
            <a:endParaRPr lang="en-US" sz="1400" dirty="0"/>
          </a:p>
          <a:p>
            <a:pPr marL="0" indent="0" algn="just">
              <a:lnSpc>
                <a:spcPct val="110000"/>
              </a:lnSpc>
              <a:buNone/>
            </a:pPr>
            <a:endParaRPr lang="en-US" sz="1400" dirty="0" smtClean="0"/>
          </a:p>
          <a:p>
            <a:pPr algn="just">
              <a:lnSpc>
                <a:spcPct val="110000"/>
              </a:lnSpc>
            </a:pPr>
            <a:r>
              <a:rPr lang="en-US" sz="1400" dirty="0" smtClean="0"/>
              <a:t>Research Project:</a:t>
            </a:r>
            <a:endParaRPr lang="en-US" sz="1400" dirty="0"/>
          </a:p>
          <a:p>
            <a:pPr lvl="1" algn="just">
              <a:lnSpc>
                <a:spcPct val="110000"/>
              </a:lnSpc>
              <a:buClr>
                <a:srgbClr val="D34817">
                  <a:tint val="60000"/>
                </a:srgbClr>
              </a:buClr>
            </a:pPr>
            <a:r>
              <a:rPr lang="en-US" sz="1400" dirty="0">
                <a:solidFill>
                  <a:prstClr val="black"/>
                </a:solidFill>
              </a:rPr>
              <a:t>Title: </a:t>
            </a:r>
            <a:r>
              <a:rPr lang="en-US" sz="1400" dirty="0"/>
              <a:t>Computer-Aided Sign Language Teaching-Learning Tool for the Education of Hearing-Impaired Children in India</a:t>
            </a:r>
            <a:endParaRPr lang="en-US" sz="1400" dirty="0">
              <a:solidFill>
                <a:prstClr val="black"/>
              </a:solidFill>
            </a:endParaRPr>
          </a:p>
          <a:p>
            <a:pPr lvl="1" algn="just">
              <a:lnSpc>
                <a:spcPct val="110000"/>
              </a:lnSpc>
              <a:buClr>
                <a:srgbClr val="D34817">
                  <a:tint val="60000"/>
                </a:srgbClr>
              </a:buClr>
            </a:pPr>
            <a:r>
              <a:rPr lang="en-US" sz="1400" dirty="0">
                <a:solidFill>
                  <a:prstClr val="black"/>
                </a:solidFill>
              </a:rPr>
              <a:t>Funding Agency: DST-TIDE </a:t>
            </a:r>
            <a:r>
              <a:rPr lang="en-US" sz="1400" dirty="0">
                <a:solidFill>
                  <a:prstClr val="black"/>
                </a:solidFill>
                <a:cs typeface="Arial"/>
              </a:rPr>
              <a:t>(Amount</a:t>
            </a:r>
            <a:r>
              <a:rPr lang="en-US" sz="1400" dirty="0">
                <a:solidFill>
                  <a:prstClr val="black"/>
                </a:solidFill>
              </a:rPr>
              <a:t>: </a:t>
            </a:r>
            <a:r>
              <a:rPr lang="en-US" sz="1400" dirty="0" smtClean="0">
                <a:solidFill>
                  <a:prstClr val="black"/>
                </a:solidFill>
              </a:rPr>
              <a:t>31 </a:t>
            </a:r>
            <a:r>
              <a:rPr lang="en-US" sz="1400" dirty="0">
                <a:solidFill>
                  <a:prstClr val="black"/>
                </a:solidFill>
              </a:rPr>
              <a:t>Lakhs)</a:t>
            </a:r>
            <a:endParaRPr lang="en-US" sz="1400" dirty="0"/>
          </a:p>
          <a:p>
            <a:pPr algn="just">
              <a:spcBef>
                <a:spcPct val="50000"/>
              </a:spcBef>
            </a:pPr>
            <a:r>
              <a:rPr lang="en-IN" sz="1400" dirty="0" smtClean="0"/>
              <a:t>Relevant Publications:</a:t>
            </a:r>
          </a:p>
          <a:p>
            <a:pPr lvl="1" algn="just">
              <a:lnSpc>
                <a:spcPct val="110000"/>
              </a:lnSpc>
              <a:buClr>
                <a:srgbClr val="D34817">
                  <a:tint val="60000"/>
                </a:srgbClr>
              </a:buClr>
            </a:pPr>
            <a:r>
              <a:rPr lang="en-IN" sz="1400" dirty="0">
                <a:solidFill>
                  <a:prstClr val="black"/>
                </a:solidFill>
              </a:rPr>
              <a:t>C. H. Hing, P. M. Pradhan, and J. R. Mitchell, “Approach for fast time-frequency analysis”, IET Signal Processing, </a:t>
            </a:r>
            <a:r>
              <a:rPr lang="en-US" sz="1400" dirty="0">
                <a:solidFill>
                  <a:prstClr val="black"/>
                </a:solidFill>
              </a:rPr>
              <a:t>8(4):360–372, June 2014.</a:t>
            </a:r>
          </a:p>
          <a:p>
            <a:pPr lvl="1" algn="just">
              <a:lnSpc>
                <a:spcPct val="110000"/>
              </a:lnSpc>
              <a:buClr>
                <a:srgbClr val="D34817">
                  <a:tint val="60000"/>
                </a:srgbClr>
              </a:buClr>
            </a:pPr>
            <a:r>
              <a:rPr lang="en-US" sz="1400" dirty="0">
                <a:solidFill>
                  <a:prstClr val="black"/>
                </a:solidFill>
              </a:rPr>
              <a:t>C. H. </a:t>
            </a:r>
            <a:r>
              <a:rPr lang="en-US" sz="1400" dirty="0" err="1">
                <a:solidFill>
                  <a:prstClr val="black"/>
                </a:solidFill>
              </a:rPr>
              <a:t>Hing</a:t>
            </a:r>
            <a:r>
              <a:rPr lang="en-US" sz="1400" dirty="0">
                <a:solidFill>
                  <a:prstClr val="black"/>
                </a:solidFill>
              </a:rPr>
              <a:t>, P. M. Pradhan, and J. R. Mitchell, “Incorporating approximate rotational invariance into two-dimensional S-transform”, IET Image Processing. 9(7):535–544, July 2015.</a:t>
            </a:r>
          </a:p>
          <a:p>
            <a:pPr lvl="1" algn="just">
              <a:lnSpc>
                <a:spcPct val="110000"/>
              </a:lnSpc>
              <a:buClr>
                <a:srgbClr val="D34817">
                  <a:tint val="60000"/>
                </a:srgbClr>
              </a:buClr>
            </a:pPr>
            <a:r>
              <a:rPr lang="en-IN" sz="1400" dirty="0">
                <a:solidFill>
                  <a:prstClr val="black"/>
                </a:solidFill>
              </a:rPr>
              <a:t>C. H. Hing, P. M. Pradhan, and J. R. Mitchell, “T</a:t>
            </a:r>
            <a:r>
              <a:rPr lang="en-US" sz="1400" dirty="0" err="1">
                <a:solidFill>
                  <a:prstClr val="black"/>
                </a:solidFill>
              </a:rPr>
              <a:t>exture</a:t>
            </a:r>
            <a:r>
              <a:rPr lang="en-US" sz="1400" dirty="0">
                <a:solidFill>
                  <a:prstClr val="black"/>
                </a:solidFill>
              </a:rPr>
              <a:t> analysis of images using a two-dimensional fast time-frequency transform”, Journal of Medical Imaging, SPIE, 2(2), 024504:1–10, May 2015</a:t>
            </a:r>
            <a:r>
              <a:rPr lang="en-US" sz="1400" dirty="0" smtClean="0">
                <a:solidFill>
                  <a:prstClr val="black"/>
                </a:solidFill>
              </a:rPr>
              <a:t>.</a:t>
            </a:r>
            <a:endParaRPr lang="en-US" sz="1400" dirty="0">
              <a:solidFill>
                <a:prstClr val="black"/>
              </a:solidFill>
            </a:endParaRPr>
          </a:p>
        </p:txBody>
      </p:sp>
      <p:pic>
        <p:nvPicPr>
          <p:cNvPr id="11"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9441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bIns="91440" anchor="b" anchorCtr="0">
            <a:normAutofit/>
          </a:bodyPr>
          <a:lstStyle/>
          <a:p>
            <a:pPr algn="ctr"/>
            <a:r>
              <a:rPr lang="en-US" dirty="0"/>
              <a:t>Signal/Image Processing</a:t>
            </a:r>
          </a:p>
        </p:txBody>
      </p:sp>
      <p:graphicFrame>
        <p:nvGraphicFramePr>
          <p:cNvPr id="6" name="Table 5"/>
          <p:cNvGraphicFramePr>
            <a:graphicFrameLocks noGrp="1"/>
          </p:cNvGraphicFramePr>
          <p:nvPr>
            <p:extLst/>
          </p:nvPr>
        </p:nvGraphicFramePr>
        <p:xfrm>
          <a:off x="179512" y="1052736"/>
          <a:ext cx="5568280" cy="2941320"/>
        </p:xfrm>
        <a:graphic>
          <a:graphicData uri="http://schemas.openxmlformats.org/drawingml/2006/table">
            <a:tbl>
              <a:tblPr firstRow="1" bandRow="1">
                <a:tableStyleId>{BDBED569-4797-4DF1-A0F4-6AAB3CD982D8}</a:tableStyleId>
              </a:tblPr>
              <a:tblGrid>
                <a:gridCol w="1823864"/>
                <a:gridCol w="3744416"/>
              </a:tblGrid>
              <a:tr h="370840">
                <a:tc>
                  <a:txBody>
                    <a:bodyPr/>
                    <a:lstStyle/>
                    <a:p>
                      <a:pPr algn="ctr"/>
                      <a:r>
                        <a:rPr lang="en-US" dirty="0" smtClean="0"/>
                        <a:t>Area</a:t>
                      </a:r>
                      <a:endParaRPr lang="en-US" dirty="0"/>
                    </a:p>
                  </a:txBody>
                  <a:tcPr anchor="ctr"/>
                </a:tc>
                <a:tc>
                  <a:txBody>
                    <a:bodyPr/>
                    <a:lstStyle/>
                    <a:p>
                      <a:pPr algn="ctr"/>
                      <a:r>
                        <a:rPr lang="en-US" dirty="0" smtClean="0"/>
                        <a:t>Sub-Area</a:t>
                      </a:r>
                      <a:endParaRPr lang="en-US" dirty="0"/>
                    </a:p>
                  </a:txBody>
                  <a:tcPr anchor="ctr"/>
                </a:tc>
              </a:tr>
              <a:tr h="370840">
                <a:tc>
                  <a:txBody>
                    <a:bodyPr/>
                    <a:lstStyle/>
                    <a:p>
                      <a:pPr lvl="0" algn="ctr"/>
                      <a:r>
                        <a:rPr lang="en-US" sz="1800" dirty="0" smtClean="0"/>
                        <a:t>Time-Frequency Analysis</a:t>
                      </a:r>
                      <a:endParaRPr lang="en-US" sz="1800" dirty="0"/>
                    </a:p>
                  </a:txBody>
                  <a:tcPr anchor="ctr"/>
                </a:tc>
                <a:tc>
                  <a:txBody>
                    <a:bodyPr/>
                    <a:lstStyle/>
                    <a:p>
                      <a:pPr marL="285750" lvl="0" indent="-285750" algn="l">
                        <a:buFont typeface="Arial"/>
                        <a:buChar char="•"/>
                      </a:pPr>
                      <a:r>
                        <a:rPr lang="en-US" sz="1800" dirty="0" smtClean="0"/>
                        <a:t>Rotational invariance</a:t>
                      </a:r>
                    </a:p>
                    <a:p>
                      <a:pPr marL="285750" lvl="0" indent="-285750" algn="l">
                        <a:buFont typeface="Arial"/>
                        <a:buChar char="•"/>
                      </a:pPr>
                      <a:r>
                        <a:rPr lang="en-US" sz="1800" dirty="0" smtClean="0"/>
                        <a:t>Storage and computational complexity</a:t>
                      </a:r>
                    </a:p>
                    <a:p>
                      <a:pPr marL="285750" lvl="0" indent="-285750" algn="l">
                        <a:buFont typeface="Arial"/>
                        <a:buChar char="•"/>
                      </a:pPr>
                      <a:r>
                        <a:rPr lang="en-US" sz="1800" dirty="0" smtClean="0"/>
                        <a:t>Pixel/ROI based texture analysis</a:t>
                      </a:r>
                      <a:endParaRPr lang="en-US" sz="1800" dirty="0"/>
                    </a:p>
                  </a:txBody>
                  <a:tcPr anchor="ctr"/>
                </a:tc>
              </a:tr>
              <a:tr h="370840">
                <a:tc gridSpan="2">
                  <a:txBody>
                    <a:bodyPr/>
                    <a:lstStyle/>
                    <a:p>
                      <a:pPr lvl="0" algn="ctr"/>
                      <a:r>
                        <a:rPr lang="en-US" sz="1800" b="1" dirty="0" smtClean="0"/>
                        <a:t>Applications</a:t>
                      </a:r>
                      <a:endParaRPr lang="en-US" sz="1800" b="1" dirty="0"/>
                    </a:p>
                  </a:txBody>
                  <a:tcPr anchor="ctr"/>
                </a:tc>
                <a:tc hMerge="1">
                  <a:txBody>
                    <a:bodyPr/>
                    <a:lstStyle/>
                    <a:p>
                      <a:endParaRPr lang="en-US"/>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Biomedical Signal/Image Processing</a:t>
                      </a:r>
                    </a:p>
                  </a:txBody>
                  <a:tcPr anchor="ctr"/>
                </a:tc>
                <a:tc>
                  <a:txBody>
                    <a:bodyPr/>
                    <a:lstStyle/>
                    <a:p>
                      <a:pPr marL="285750" lvl="0" indent="-285750" algn="l">
                        <a:buFont typeface="Arial"/>
                        <a:buChar char="•"/>
                      </a:pPr>
                      <a:r>
                        <a:rPr lang="en-US" sz="1800" dirty="0" smtClean="0"/>
                        <a:t>Parkinson’s disease diagnosis: Gait data</a:t>
                      </a:r>
                    </a:p>
                    <a:p>
                      <a:pPr marL="285750" lvl="0" indent="-285750" algn="l">
                        <a:buFont typeface="Arial"/>
                        <a:buChar char="•"/>
                      </a:pPr>
                      <a:r>
                        <a:rPr lang="en-US" sz="1800" dirty="0" smtClean="0"/>
                        <a:t>Brain tumor diagnosis:</a:t>
                      </a:r>
                      <a:r>
                        <a:rPr lang="en-US" sz="1800" baseline="0" dirty="0" smtClean="0"/>
                        <a:t> MRI, CT images</a:t>
                      </a: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Earth Sciences</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baseline="0" dirty="0" smtClean="0"/>
                        <a:t>Event detection</a:t>
                      </a:r>
                      <a:endParaRPr lang="en-US" sz="1800" dirty="0" smtClean="0"/>
                    </a:p>
                  </a:txBody>
                  <a:tcPr anchor="ctr"/>
                </a:tc>
              </a:tr>
            </a:tbl>
          </a:graphicData>
        </a:graphic>
      </p:graphicFrame>
      <p:pic>
        <p:nvPicPr>
          <p:cNvPr id="3" name="Picture 2"/>
          <p:cNvPicPr>
            <a:picLocks noChangeAspect="1"/>
          </p:cNvPicPr>
          <p:nvPr/>
        </p:nvPicPr>
        <p:blipFill>
          <a:blip r:embed="rId2" cstate="print"/>
          <a:stretch>
            <a:fillRect/>
          </a:stretch>
        </p:blipFill>
        <p:spPr>
          <a:xfrm>
            <a:off x="5851796" y="1046661"/>
            <a:ext cx="3184700" cy="2703567"/>
          </a:xfrm>
          <a:prstGeom prst="rect">
            <a:avLst/>
          </a:prstGeom>
          <a:ln>
            <a:solidFill>
              <a:schemeClr val="tx1"/>
            </a:solidFill>
          </a:ln>
        </p:spPr>
      </p:pic>
      <p:sp>
        <p:nvSpPr>
          <p:cNvPr id="7" name="Subtitle 2"/>
          <p:cNvSpPr txBox="1">
            <a:spLocks/>
          </p:cNvSpPr>
          <p:nvPr/>
        </p:nvSpPr>
        <p:spPr>
          <a:xfrm>
            <a:off x="318637" y="4698010"/>
            <a:ext cx="6000792" cy="1374018"/>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lnSpc>
                <a:spcPct val="120000"/>
              </a:lnSpc>
              <a:spcBef>
                <a:spcPts val="0"/>
              </a:spcBef>
              <a:spcAft>
                <a:spcPts val="0"/>
              </a:spcAft>
            </a:pPr>
            <a:r>
              <a:rPr lang="en-US" sz="1800" b="1" dirty="0" smtClean="0">
                <a:latin typeface="Times New Roman" pitchFamily="18" charset="0"/>
                <a:cs typeface="Times New Roman" pitchFamily="18" charset="0"/>
              </a:rPr>
              <a:t>Dr. </a:t>
            </a:r>
            <a:r>
              <a:rPr lang="en-US" sz="1800" b="1" dirty="0" err="1" smtClean="0">
                <a:latin typeface="Times New Roman" pitchFamily="18" charset="0"/>
                <a:cs typeface="Times New Roman" pitchFamily="18" charset="0"/>
              </a:rPr>
              <a:t>Pyari</a:t>
            </a:r>
            <a:r>
              <a:rPr lang="en-US" sz="1800" b="1" dirty="0" smtClean="0">
                <a:latin typeface="Times New Roman" pitchFamily="18" charset="0"/>
                <a:cs typeface="Times New Roman" pitchFamily="18" charset="0"/>
              </a:rPr>
              <a:t> Mohan Pradhan</a:t>
            </a:r>
          </a:p>
          <a:p>
            <a:pPr fontAlgn="auto">
              <a:lnSpc>
                <a:spcPct val="120000"/>
              </a:lnSpc>
              <a:spcBef>
                <a:spcPts val="0"/>
              </a:spcBef>
              <a:spcAft>
                <a:spcPts val="0"/>
              </a:spcAft>
            </a:pPr>
            <a:r>
              <a:rPr lang="en-US" sz="1800" b="1" dirty="0" smtClean="0">
                <a:latin typeface="Times New Roman" pitchFamily="18" charset="0"/>
                <a:cs typeface="Times New Roman" pitchFamily="18" charset="0"/>
              </a:rPr>
              <a:t>Assistant Professor</a:t>
            </a:r>
          </a:p>
          <a:p>
            <a:pPr fontAlgn="auto">
              <a:lnSpc>
                <a:spcPct val="120000"/>
              </a:lnSpc>
              <a:spcBef>
                <a:spcPts val="0"/>
              </a:spcBef>
              <a:spcAft>
                <a:spcPts val="0"/>
              </a:spcAft>
            </a:pPr>
            <a:r>
              <a:rPr lang="en-US" sz="1800" b="1" dirty="0" smtClean="0">
                <a:latin typeface="Times New Roman" pitchFamily="18" charset="0"/>
                <a:cs typeface="Times New Roman" pitchFamily="18" charset="0"/>
              </a:rPr>
              <a:t>Dept. of Electronics &amp; Communication Engineering</a:t>
            </a:r>
          </a:p>
          <a:p>
            <a:pPr fontAlgn="auto">
              <a:lnSpc>
                <a:spcPct val="120000"/>
              </a:lnSpc>
              <a:spcBef>
                <a:spcPts val="0"/>
              </a:spcBef>
              <a:spcAft>
                <a:spcPts val="0"/>
              </a:spcAft>
            </a:pPr>
            <a:r>
              <a:rPr lang="en-US" sz="1800" b="1" dirty="0" smtClean="0">
                <a:latin typeface="Times New Roman" pitchFamily="18" charset="0"/>
                <a:cs typeface="Times New Roman" pitchFamily="18" charset="0"/>
              </a:rPr>
              <a:t>IIT </a:t>
            </a:r>
            <a:r>
              <a:rPr lang="en-US" sz="1800" b="1" dirty="0" err="1" smtClean="0">
                <a:latin typeface="Times New Roman" pitchFamily="18" charset="0"/>
                <a:cs typeface="Times New Roman" pitchFamily="18" charset="0"/>
              </a:rPr>
              <a:t>Roorkee</a:t>
            </a:r>
            <a:endParaRPr lang="en-US" sz="1800" b="1" dirty="0" smtClean="0">
              <a:latin typeface="Times New Roman" pitchFamily="18" charset="0"/>
              <a:cs typeface="Times New Roman" pitchFamily="18" charset="0"/>
            </a:endParaRPr>
          </a:p>
        </p:txBody>
      </p:sp>
      <p:pic>
        <p:nvPicPr>
          <p:cNvPr id="8"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0722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2074" y="304711"/>
            <a:ext cx="6410325" cy="584775"/>
          </a:xfrm>
          <a:prstGeom prst="rect">
            <a:avLst/>
          </a:prstGeom>
        </p:spPr>
        <p:txBody>
          <a:bodyPr wrap="square">
            <a:spAutoFit/>
          </a:bodyPr>
          <a:lstStyle/>
          <a:p>
            <a:r>
              <a:rPr lang="en-US" altLang="en-US" sz="3200" b="1" dirty="0" smtClean="0">
                <a:solidFill>
                  <a:srgbClr val="0070C0"/>
                </a:solidFill>
                <a:latin typeface="Calibri"/>
                <a:cs typeface="Arial" pitchFamily="34" charset="0"/>
              </a:rPr>
              <a:t>Affordable Plant Based Healthcare </a:t>
            </a:r>
          </a:p>
        </p:txBody>
      </p:sp>
      <p:sp>
        <p:nvSpPr>
          <p:cNvPr id="17" name="TextBox 16"/>
          <p:cNvSpPr txBox="1"/>
          <p:nvPr/>
        </p:nvSpPr>
        <p:spPr>
          <a:xfrm>
            <a:off x="1014414" y="1058691"/>
            <a:ext cx="7734300" cy="181588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914400" lvl="1" indent="-457200" eaLnBrk="1" fontAlgn="auto" hangingPunct="1">
              <a:spcBef>
                <a:spcPts val="0"/>
              </a:spcBef>
              <a:spcAft>
                <a:spcPts val="0"/>
              </a:spcAft>
              <a:buFont typeface="Arial" panose="020B0604020202020204" pitchFamily="34" charset="0"/>
              <a:buChar char="•"/>
              <a:defRPr/>
            </a:pPr>
            <a:r>
              <a:rPr lang="en-US" altLang="en-US" sz="2800" b="1" dirty="0">
                <a:solidFill>
                  <a:srgbClr val="00B050"/>
                </a:solidFill>
              </a:rPr>
              <a:t>Medicinal Plants of Uttarakhand</a:t>
            </a:r>
          </a:p>
          <a:p>
            <a:pPr marL="914400" lvl="1" indent="-457200" eaLnBrk="1" fontAlgn="auto" hangingPunct="1">
              <a:spcBef>
                <a:spcPts val="0"/>
              </a:spcBef>
              <a:spcAft>
                <a:spcPts val="0"/>
              </a:spcAft>
              <a:buFont typeface="Arial" panose="020B0604020202020204" pitchFamily="34" charset="0"/>
              <a:buChar char="•"/>
              <a:defRPr/>
            </a:pPr>
            <a:r>
              <a:rPr lang="en-US" sz="2800" dirty="0">
                <a:solidFill>
                  <a:srgbClr val="002060"/>
                </a:solidFill>
                <a:cs typeface="Arial" pitchFamily="34" charset="0"/>
              </a:rPr>
              <a:t>Functional genomics to improve fruit quality of Rosaceous fruits</a:t>
            </a:r>
          </a:p>
          <a:p>
            <a:pPr marL="800100" lvl="1" indent="-342900" eaLnBrk="1" hangingPunct="1">
              <a:spcBef>
                <a:spcPts val="0"/>
              </a:spcBef>
              <a:buFont typeface="Arial" panose="020B0604020202020204" pitchFamily="34" charset="0"/>
              <a:buChar char="•"/>
              <a:defRPr/>
            </a:pPr>
            <a:endParaRPr lang="en-US" sz="2800" dirty="0">
              <a:solidFill>
                <a:srgbClr val="C00000"/>
              </a:solidFill>
              <a:cs typeface="Arial" pitchFamily="34" charset="0"/>
            </a:endParaRPr>
          </a:p>
        </p:txBody>
      </p:sp>
      <p:grpSp>
        <p:nvGrpSpPr>
          <p:cNvPr id="18" name="Group 25"/>
          <p:cNvGrpSpPr>
            <a:grpSpLocks/>
          </p:cNvGrpSpPr>
          <p:nvPr/>
        </p:nvGrpSpPr>
        <p:grpSpPr bwMode="auto">
          <a:xfrm>
            <a:off x="400051" y="2782627"/>
            <a:ext cx="7620000" cy="1747838"/>
            <a:chOff x="0" y="624"/>
            <a:chExt cx="5424" cy="1443"/>
          </a:xfrm>
        </p:grpSpPr>
        <p:sp>
          <p:nvSpPr>
            <p:cNvPr id="19" name="Text Box 26"/>
            <p:cNvSpPr txBox="1">
              <a:spLocks noChangeArrowheads="1"/>
            </p:cNvSpPr>
            <p:nvPr/>
          </p:nvSpPr>
          <p:spPr bwMode="auto">
            <a:xfrm>
              <a:off x="192" y="624"/>
              <a:ext cx="4081" cy="278"/>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en-US" sz="1600" b="1" kern="0">
                  <a:solidFill>
                    <a:srgbClr val="FF3300"/>
                  </a:solidFill>
                  <a:latin typeface="Arial" pitchFamily="34" charset="0"/>
                </a:rPr>
                <a:t>Uttarakhand is a hot spot for many rare medicinal plants</a:t>
              </a:r>
            </a:p>
          </p:txBody>
        </p:sp>
        <p:sp>
          <p:nvSpPr>
            <p:cNvPr id="20" name="Text Box 27"/>
            <p:cNvSpPr txBox="1">
              <a:spLocks noChangeArrowheads="1"/>
            </p:cNvSpPr>
            <p:nvPr/>
          </p:nvSpPr>
          <p:spPr bwMode="auto">
            <a:xfrm>
              <a:off x="0" y="1823"/>
              <a:ext cx="1632" cy="244"/>
            </a:xfrm>
            <a:prstGeom prst="rect">
              <a:avLst/>
            </a:prstGeom>
            <a:noFill/>
            <a:ln w="9525">
              <a:noFill/>
              <a:miter lim="800000"/>
              <a:headEnd/>
              <a:tailEnd/>
            </a:ln>
          </p:spPr>
          <p:txBody>
            <a:bodyPr>
              <a:spAutoFit/>
            </a:bodyPr>
            <a:lstStyle/>
            <a:p>
              <a:pPr algn="ctr" eaLnBrk="1" fontAlgn="auto" hangingPunct="1">
                <a:lnSpc>
                  <a:spcPct val="30000"/>
                </a:lnSpc>
                <a:spcBef>
                  <a:spcPct val="50000"/>
                </a:spcBef>
                <a:spcAft>
                  <a:spcPts val="0"/>
                </a:spcAft>
                <a:defRPr/>
              </a:pPr>
              <a:r>
                <a:rPr lang="en-US" altLang="en-US" sz="1200" i="1" kern="0">
                  <a:solidFill>
                    <a:sysClr val="windowText" lastClr="000000"/>
                  </a:solidFill>
                  <a:latin typeface="Arial" pitchFamily="34" charset="0"/>
                </a:rPr>
                <a:t>Saussurea obvallata</a:t>
              </a:r>
            </a:p>
            <a:p>
              <a:pPr algn="ctr" eaLnBrk="1" fontAlgn="auto" hangingPunct="1">
                <a:lnSpc>
                  <a:spcPct val="30000"/>
                </a:lnSpc>
                <a:spcBef>
                  <a:spcPct val="50000"/>
                </a:spcBef>
                <a:spcAft>
                  <a:spcPts val="0"/>
                </a:spcAft>
                <a:defRPr/>
              </a:pPr>
              <a:r>
                <a:rPr lang="en-US" altLang="en-US" sz="1200" i="1" kern="0">
                  <a:solidFill>
                    <a:sysClr val="windowText" lastClr="000000"/>
                  </a:solidFill>
                  <a:latin typeface="Arial" pitchFamily="34" charset="0"/>
                </a:rPr>
                <a:t>State flower of Uttarakhand</a:t>
              </a:r>
              <a:r>
                <a:rPr lang="en-US" altLang="en-US" sz="1200" kern="0">
                  <a:solidFill>
                    <a:sysClr val="windowText" lastClr="000000"/>
                  </a:solidFill>
                  <a:latin typeface="Arial" pitchFamily="34" charset="0"/>
                </a:rPr>
                <a:t> </a:t>
              </a:r>
            </a:p>
          </p:txBody>
        </p:sp>
        <p:grpSp>
          <p:nvGrpSpPr>
            <p:cNvPr id="21" name="Group 28"/>
            <p:cNvGrpSpPr>
              <a:grpSpLocks/>
            </p:cNvGrpSpPr>
            <p:nvPr/>
          </p:nvGrpSpPr>
          <p:grpSpPr bwMode="auto">
            <a:xfrm>
              <a:off x="192" y="912"/>
              <a:ext cx="5232" cy="1139"/>
              <a:chOff x="192" y="912"/>
              <a:chExt cx="5232" cy="1139"/>
            </a:xfrm>
          </p:grpSpPr>
          <p:pic>
            <p:nvPicPr>
              <p:cNvPr id="22" name="Picture 29" descr="Saussurea_obvallata_Brahma_Kamal"/>
              <p:cNvPicPr>
                <a:picLocks noChangeAspect="1" noChangeArrowheads="1"/>
              </p:cNvPicPr>
              <p:nvPr/>
            </p:nvPicPr>
            <p:blipFill>
              <a:blip r:embed="rId3" cstate="print"/>
              <a:srcRect/>
              <a:stretch>
                <a:fillRect/>
              </a:stretch>
            </p:blipFill>
            <p:spPr bwMode="auto">
              <a:xfrm>
                <a:off x="192" y="912"/>
                <a:ext cx="1248" cy="831"/>
              </a:xfrm>
              <a:prstGeom prst="rect">
                <a:avLst/>
              </a:prstGeom>
              <a:noFill/>
              <a:ln w="9525">
                <a:noFill/>
                <a:miter lim="800000"/>
                <a:headEnd/>
                <a:tailEnd/>
              </a:ln>
            </p:spPr>
          </p:pic>
          <p:pic>
            <p:nvPicPr>
              <p:cNvPr id="23" name="Picture 30" descr="plumbago1"/>
              <p:cNvPicPr>
                <a:picLocks noChangeAspect="1" noChangeArrowheads="1"/>
              </p:cNvPicPr>
              <p:nvPr/>
            </p:nvPicPr>
            <p:blipFill>
              <a:blip r:embed="rId4" cstate="print"/>
              <a:srcRect/>
              <a:stretch>
                <a:fillRect/>
              </a:stretch>
            </p:blipFill>
            <p:spPr bwMode="auto">
              <a:xfrm>
                <a:off x="1584" y="912"/>
                <a:ext cx="1200" cy="864"/>
              </a:xfrm>
              <a:prstGeom prst="rect">
                <a:avLst/>
              </a:prstGeom>
              <a:noFill/>
              <a:ln w="9525">
                <a:noFill/>
                <a:miter lim="800000"/>
                <a:headEnd/>
                <a:tailEnd/>
              </a:ln>
            </p:spPr>
          </p:pic>
          <p:sp>
            <p:nvSpPr>
              <p:cNvPr id="24" name="Text Box 31"/>
              <p:cNvSpPr txBox="1">
                <a:spLocks noChangeArrowheads="1"/>
              </p:cNvSpPr>
              <p:nvPr/>
            </p:nvSpPr>
            <p:spPr bwMode="auto">
              <a:xfrm>
                <a:off x="1632" y="1825"/>
                <a:ext cx="1201" cy="226"/>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en-US" sz="1200" i="1" kern="0">
                    <a:solidFill>
                      <a:sysClr val="windowText" lastClr="000000"/>
                    </a:solidFill>
                    <a:latin typeface="Arial" pitchFamily="34" charset="0"/>
                  </a:rPr>
                  <a:t>Plumbago zeylanica</a:t>
                </a:r>
              </a:p>
            </p:txBody>
          </p:sp>
          <p:pic>
            <p:nvPicPr>
              <p:cNvPr id="25" name="Picture 32" descr="ANd9GcSjM8sFbrupEszcxNrrA4swK4lwxEl06TD4P6LdUm1nL632MsfL"/>
              <p:cNvPicPr>
                <a:picLocks noChangeAspect="1" noChangeArrowheads="1"/>
              </p:cNvPicPr>
              <p:nvPr/>
            </p:nvPicPr>
            <p:blipFill>
              <a:blip r:embed="rId5" cstate="print"/>
              <a:srcRect/>
              <a:stretch>
                <a:fillRect/>
              </a:stretch>
            </p:blipFill>
            <p:spPr bwMode="auto">
              <a:xfrm>
                <a:off x="2928" y="912"/>
                <a:ext cx="1248" cy="873"/>
              </a:xfrm>
              <a:prstGeom prst="rect">
                <a:avLst/>
              </a:prstGeom>
              <a:noFill/>
              <a:ln w="9525">
                <a:noFill/>
                <a:miter lim="800000"/>
                <a:headEnd/>
                <a:tailEnd/>
              </a:ln>
            </p:spPr>
          </p:pic>
          <p:sp>
            <p:nvSpPr>
              <p:cNvPr id="26" name="Text Box 33"/>
              <p:cNvSpPr txBox="1">
                <a:spLocks noChangeArrowheads="1"/>
              </p:cNvSpPr>
              <p:nvPr/>
            </p:nvSpPr>
            <p:spPr bwMode="auto">
              <a:xfrm>
                <a:off x="2880" y="1825"/>
                <a:ext cx="1344" cy="226"/>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en-US" sz="1200" i="1" kern="0">
                    <a:solidFill>
                      <a:sysClr val="windowText" lastClr="000000"/>
                    </a:solidFill>
                    <a:latin typeface="Arial" pitchFamily="34" charset="0"/>
                  </a:rPr>
                  <a:t>Hypericum perforatum</a:t>
                </a:r>
              </a:p>
            </p:txBody>
          </p:sp>
          <p:graphicFrame>
            <p:nvGraphicFramePr>
              <p:cNvPr id="27" name="Object 34"/>
              <p:cNvGraphicFramePr>
                <a:graphicFrameLocks noChangeAspect="1"/>
              </p:cNvGraphicFramePr>
              <p:nvPr/>
            </p:nvGraphicFramePr>
            <p:xfrm>
              <a:off x="4224" y="912"/>
              <a:ext cx="1200" cy="864"/>
            </p:xfrm>
            <a:graphic>
              <a:graphicData uri="http://schemas.openxmlformats.org/presentationml/2006/ole">
                <p:oleObj spid="_x0000_s46122" name="Image" r:id="rId6" imgW="2730159" imgH="2069841" progId="">
                  <p:embed/>
                </p:oleObj>
              </a:graphicData>
            </a:graphic>
          </p:graphicFrame>
          <p:sp>
            <p:nvSpPr>
              <p:cNvPr id="28" name="Text Box 35"/>
              <p:cNvSpPr txBox="1">
                <a:spLocks noChangeArrowheads="1"/>
              </p:cNvSpPr>
              <p:nvPr/>
            </p:nvSpPr>
            <p:spPr bwMode="auto">
              <a:xfrm>
                <a:off x="4224" y="1777"/>
                <a:ext cx="1200" cy="227"/>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en-US" sz="1200" i="1" kern="0">
                    <a:solidFill>
                      <a:sysClr val="windowText" lastClr="000000"/>
                    </a:solidFill>
                    <a:latin typeface="Arial" pitchFamily="34" charset="0"/>
                  </a:rPr>
                  <a:t>Ervatamia heyneana</a:t>
                </a:r>
                <a:r>
                  <a:rPr lang="en-US" altLang="en-US" sz="1200" kern="0">
                    <a:solidFill>
                      <a:sysClr val="windowText" lastClr="000000"/>
                    </a:solidFill>
                    <a:latin typeface="Arial" pitchFamily="34" charset="0"/>
                  </a:rPr>
                  <a:t> </a:t>
                </a:r>
              </a:p>
            </p:txBody>
          </p:sp>
        </p:grpSp>
      </p:grpSp>
      <p:sp>
        <p:nvSpPr>
          <p:cNvPr id="29" name="AutoShape 6"/>
          <p:cNvSpPr>
            <a:spLocks noChangeArrowheads="1"/>
          </p:cNvSpPr>
          <p:nvPr/>
        </p:nvSpPr>
        <p:spPr bwMode="auto">
          <a:xfrm>
            <a:off x="742381" y="4916227"/>
            <a:ext cx="7506269" cy="1143000"/>
          </a:xfrm>
          <a:prstGeom prst="wedgeRoundRectCallout">
            <a:avLst>
              <a:gd name="adj1" fmla="val -33880"/>
              <a:gd name="adj2" fmla="val -50032"/>
              <a:gd name="adj3" fmla="val 16667"/>
            </a:avLst>
          </a:prstGeom>
          <a:solidFill>
            <a:srgbClr val="B13F9A"/>
          </a:solidFill>
          <a:ln w="9525">
            <a:solidFill>
              <a:srgbClr val="000000"/>
            </a:solidFill>
            <a:miter lim="800000"/>
            <a:headEnd/>
            <a:tailEnd/>
          </a:ln>
        </p:spPr>
        <p:txBody>
          <a:bodyPr/>
          <a:lstStyle/>
          <a:p>
            <a:pPr eaLnBrk="1" fontAlgn="auto" hangingPunct="1">
              <a:spcBef>
                <a:spcPts val="0"/>
              </a:spcBef>
              <a:spcAft>
                <a:spcPts val="0"/>
              </a:spcAft>
              <a:defRPr/>
            </a:pPr>
            <a:r>
              <a:rPr lang="en-US" altLang="en-US" sz="2000" kern="0" dirty="0" smtClean="0">
                <a:solidFill>
                  <a:sysClr val="window" lastClr="FFFFFF"/>
                </a:solidFill>
                <a:latin typeface="Arial" pitchFamily="34" charset="0"/>
              </a:rPr>
              <a:t>Status: IIT Roorkee developed a </a:t>
            </a:r>
            <a:r>
              <a:rPr lang="en-US" altLang="en-US" sz="2000" kern="0" dirty="0" err="1" smtClean="0">
                <a:solidFill>
                  <a:sysClr val="window" lastClr="FFFFFF"/>
                </a:solidFill>
                <a:latin typeface="Arial" pitchFamily="34" charset="0"/>
              </a:rPr>
              <a:t>semisyntheic</a:t>
            </a:r>
            <a:r>
              <a:rPr lang="en-US" altLang="en-US" sz="2000" kern="0" dirty="0" smtClean="0">
                <a:solidFill>
                  <a:sysClr val="window" lastClr="FFFFFF"/>
                </a:solidFill>
                <a:latin typeface="Arial" pitchFamily="34" charset="0"/>
              </a:rPr>
              <a:t> plant-based anti-cancer drug. The drug is being tested on animals (</a:t>
            </a:r>
            <a:r>
              <a:rPr lang="en-US" altLang="en-US" sz="2000" kern="0" dirty="0" err="1" smtClean="0">
                <a:solidFill>
                  <a:sysClr val="window" lastClr="FFFFFF"/>
                </a:solidFill>
                <a:latin typeface="Arial" pitchFamily="34" charset="0"/>
              </a:rPr>
              <a:t>xenograft</a:t>
            </a:r>
            <a:r>
              <a:rPr lang="en-US" altLang="en-US" sz="2000" kern="0" dirty="0" smtClean="0">
                <a:solidFill>
                  <a:sysClr val="window" lastClr="FFFFFF"/>
                </a:solidFill>
                <a:latin typeface="Arial" pitchFamily="34" charset="0"/>
              </a:rPr>
              <a:t>) model in collaboration with </a:t>
            </a:r>
            <a:r>
              <a:rPr lang="en-US" altLang="en-US" sz="2000" b="1" kern="0" dirty="0" smtClean="0">
                <a:solidFill>
                  <a:sysClr val="window" lastClr="FFFFFF"/>
                </a:solidFill>
                <a:latin typeface="Arial" pitchFamily="34" charset="0"/>
              </a:rPr>
              <a:t>University of Turku, Finland</a:t>
            </a:r>
          </a:p>
        </p:txBody>
      </p:sp>
    </p:spTree>
    <p:extLst>
      <p:ext uri="{BB962C8B-B14F-4D97-AF65-F5344CB8AC3E}">
        <p14:creationId xmlns:p14="http://schemas.microsoft.com/office/powerpoint/2010/main" xmlns="" val="1342266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04800" y="120650"/>
            <a:ext cx="8077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altLang="en-US" b="1" dirty="0">
                <a:solidFill>
                  <a:prstClr val="black"/>
                </a:solidFill>
              </a:rPr>
              <a:t>Plant metabolite and polysaccharide bio-matrix as an effective topical agents for wound sealing</a:t>
            </a:r>
            <a:r>
              <a:rPr lang="en-US" altLang="en-US" dirty="0">
                <a:solidFill>
                  <a:prstClr val="black"/>
                </a:solidFill>
              </a:rPr>
              <a:t> </a:t>
            </a:r>
          </a:p>
        </p:txBody>
      </p:sp>
      <p:sp>
        <p:nvSpPr>
          <p:cNvPr id="16387" name="Text Box 5"/>
          <p:cNvSpPr txBox="1">
            <a:spLocks noChangeArrowheads="1"/>
          </p:cNvSpPr>
          <p:nvPr/>
        </p:nvSpPr>
        <p:spPr bwMode="auto">
          <a:xfrm>
            <a:off x="228600" y="1295400"/>
            <a:ext cx="85344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sz="1600">
                <a:solidFill>
                  <a:prstClr val="black"/>
                </a:solidFill>
              </a:rPr>
              <a:t>A special class of absorbable agent is plant based metabolites and polysaccharide bio-matrix which absorb water and low molecular compounds at the wound site and believed to be inducing coagulation through platelet plug formation by concentrating blood solids </a:t>
            </a:r>
          </a:p>
        </p:txBody>
      </p:sp>
      <p:pic>
        <p:nvPicPr>
          <p:cNvPr id="16388"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590800"/>
            <a:ext cx="114300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5181600"/>
            <a:ext cx="1143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00200" y="3429000"/>
            <a:ext cx="2057400"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1" name="Text Box 9"/>
          <p:cNvSpPr txBox="1">
            <a:spLocks noChangeArrowheads="1"/>
          </p:cNvSpPr>
          <p:nvPr/>
        </p:nvSpPr>
        <p:spPr bwMode="auto">
          <a:xfrm>
            <a:off x="304800" y="6248400"/>
            <a:ext cx="1447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i="1">
                <a:solidFill>
                  <a:prstClr val="black"/>
                </a:solidFill>
              </a:rPr>
              <a:t>H. annuus</a:t>
            </a:r>
          </a:p>
        </p:txBody>
      </p:sp>
      <p:sp>
        <p:nvSpPr>
          <p:cNvPr id="16392" name="Text Box 10"/>
          <p:cNvSpPr txBox="1">
            <a:spLocks noChangeArrowheads="1"/>
          </p:cNvSpPr>
          <p:nvPr/>
        </p:nvSpPr>
        <p:spPr bwMode="auto">
          <a:xfrm>
            <a:off x="304800" y="3581400"/>
            <a:ext cx="1219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i="1">
                <a:solidFill>
                  <a:prstClr val="black"/>
                </a:solidFill>
              </a:rPr>
              <a:t>B. diffusa</a:t>
            </a:r>
          </a:p>
        </p:txBody>
      </p:sp>
      <p:pic>
        <p:nvPicPr>
          <p:cNvPr id="16393"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3886200"/>
            <a:ext cx="122555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4" name="Text Box 13"/>
          <p:cNvSpPr txBox="1">
            <a:spLocks noChangeArrowheads="1"/>
          </p:cNvSpPr>
          <p:nvPr/>
        </p:nvSpPr>
        <p:spPr bwMode="auto">
          <a:xfrm>
            <a:off x="152400" y="48006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i="1">
                <a:solidFill>
                  <a:prstClr val="black"/>
                </a:solidFill>
              </a:rPr>
              <a:t>Apple callus</a:t>
            </a:r>
          </a:p>
        </p:txBody>
      </p:sp>
      <p:sp>
        <p:nvSpPr>
          <p:cNvPr id="16395" name="Text Box 14"/>
          <p:cNvSpPr txBox="1">
            <a:spLocks noChangeArrowheads="1"/>
          </p:cNvSpPr>
          <p:nvPr/>
        </p:nvSpPr>
        <p:spPr bwMode="auto">
          <a:xfrm>
            <a:off x="4191000" y="3962400"/>
            <a:ext cx="1524000" cy="517525"/>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altLang="en-US" sz="1400">
                <a:solidFill>
                  <a:prstClr val="black"/>
                </a:solidFill>
              </a:rPr>
              <a:t>Herb-to-Herb complex (Hhc)</a:t>
            </a:r>
          </a:p>
        </p:txBody>
      </p:sp>
      <p:pic>
        <p:nvPicPr>
          <p:cNvPr id="16396"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77000" y="2514600"/>
            <a:ext cx="1752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7" name="Text Box 16"/>
          <p:cNvSpPr txBox="1">
            <a:spLocks noChangeArrowheads="1"/>
          </p:cNvSpPr>
          <p:nvPr/>
        </p:nvSpPr>
        <p:spPr bwMode="auto">
          <a:xfrm>
            <a:off x="4800600" y="3886200"/>
            <a:ext cx="259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altLang="en-US">
              <a:solidFill>
                <a:prstClr val="black"/>
              </a:solidFill>
            </a:endParaRPr>
          </a:p>
        </p:txBody>
      </p:sp>
      <p:sp>
        <p:nvSpPr>
          <p:cNvPr id="16398" name="Text Box 18"/>
          <p:cNvSpPr txBox="1">
            <a:spLocks noChangeArrowheads="1"/>
          </p:cNvSpPr>
          <p:nvPr/>
        </p:nvSpPr>
        <p:spPr bwMode="auto">
          <a:xfrm>
            <a:off x="4876800" y="3886200"/>
            <a:ext cx="2286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altLang="en-US">
              <a:solidFill>
                <a:prstClr val="black"/>
              </a:solidFill>
            </a:endParaRPr>
          </a:p>
        </p:txBody>
      </p:sp>
      <p:sp>
        <p:nvSpPr>
          <p:cNvPr id="16399" name="Text Box 20"/>
          <p:cNvSpPr txBox="1">
            <a:spLocks noChangeArrowheads="1"/>
          </p:cNvSpPr>
          <p:nvPr/>
        </p:nvSpPr>
        <p:spPr bwMode="auto">
          <a:xfrm>
            <a:off x="6172200" y="3810000"/>
            <a:ext cx="2667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altLang="en-US" sz="1200">
                <a:solidFill>
                  <a:prstClr val="black"/>
                </a:solidFill>
              </a:rPr>
              <a:t>Angiogenesis in 9-days old chicken egg after treatment with HhC</a:t>
            </a:r>
          </a:p>
        </p:txBody>
      </p:sp>
      <p:sp>
        <p:nvSpPr>
          <p:cNvPr id="16400" name="Text Box 21"/>
          <p:cNvSpPr txBox="1">
            <a:spLocks noChangeArrowheads="1"/>
          </p:cNvSpPr>
          <p:nvPr/>
        </p:nvSpPr>
        <p:spPr bwMode="auto">
          <a:xfrm>
            <a:off x="1905000" y="5715000"/>
            <a:ext cx="2057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solidFill>
                  <a:prstClr val="black"/>
                </a:solidFill>
              </a:rPr>
              <a:t>Metabolomics</a:t>
            </a:r>
          </a:p>
        </p:txBody>
      </p:sp>
      <p:pic>
        <p:nvPicPr>
          <p:cNvPr id="16401" name="Picture 2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45188" y="5029200"/>
            <a:ext cx="777875"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02" name="Picture 2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88188" y="5029200"/>
            <a:ext cx="757237"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03" name="Picture 2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231188" y="5029200"/>
            <a:ext cx="760412"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04" name="AutoShape 25"/>
          <p:cNvSpPr>
            <a:spLocks noChangeArrowheads="1"/>
          </p:cNvSpPr>
          <p:nvPr/>
        </p:nvSpPr>
        <p:spPr bwMode="auto">
          <a:xfrm>
            <a:off x="5867400" y="4038600"/>
            <a:ext cx="2286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solidFill>
                <a:prstClr val="black"/>
              </a:solidFill>
            </a:endParaRPr>
          </a:p>
        </p:txBody>
      </p:sp>
      <p:sp>
        <p:nvSpPr>
          <p:cNvPr id="16405" name="AutoShape 26"/>
          <p:cNvSpPr>
            <a:spLocks noChangeArrowheads="1"/>
          </p:cNvSpPr>
          <p:nvPr/>
        </p:nvSpPr>
        <p:spPr bwMode="auto">
          <a:xfrm>
            <a:off x="3810000" y="4038600"/>
            <a:ext cx="2286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solidFill>
                <a:prstClr val="black"/>
              </a:solidFill>
            </a:endParaRPr>
          </a:p>
        </p:txBody>
      </p:sp>
      <p:sp>
        <p:nvSpPr>
          <p:cNvPr id="16406" name="Text Box 27"/>
          <p:cNvSpPr txBox="1">
            <a:spLocks noChangeArrowheads="1"/>
          </p:cNvSpPr>
          <p:nvPr/>
        </p:nvSpPr>
        <p:spPr bwMode="auto">
          <a:xfrm>
            <a:off x="6096000" y="6096000"/>
            <a:ext cx="2667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altLang="en-US" sz="1200">
                <a:solidFill>
                  <a:prstClr val="black"/>
                </a:solidFill>
              </a:rPr>
              <a:t>Rapid wound sealing and healing in animal model</a:t>
            </a:r>
          </a:p>
        </p:txBody>
      </p:sp>
      <p:sp>
        <p:nvSpPr>
          <p:cNvPr id="16407" name="Text Box 28"/>
          <p:cNvSpPr txBox="1">
            <a:spLocks noChangeArrowheads="1"/>
          </p:cNvSpPr>
          <p:nvPr/>
        </p:nvSpPr>
        <p:spPr bwMode="auto">
          <a:xfrm>
            <a:off x="2590800" y="914400"/>
            <a:ext cx="3505200" cy="30480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altLang="en-US" sz="1400">
                <a:solidFill>
                  <a:prstClr val="black"/>
                </a:solidFill>
              </a:rPr>
              <a:t>P. Roy, D. Sircar and D. Lahiri</a:t>
            </a:r>
          </a:p>
        </p:txBody>
      </p:sp>
      <p:pic>
        <p:nvPicPr>
          <p:cNvPr id="24" name="Picture 1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52981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563562"/>
          </a:xfrm>
        </p:spPr>
        <p:txBody>
          <a:bodyPr/>
          <a:lstStyle/>
          <a:p>
            <a:pPr algn="l" eaLnBrk="1" hangingPunct="1"/>
            <a:r>
              <a:rPr lang="en-US" altLang="en-US" sz="2400" dirty="0" smtClean="0">
                <a:latin typeface="Franklin Gothic Demi" pitchFamily="34" charset="0"/>
                <a:ea typeface="ＭＳ Ｐゴシック" pitchFamily="34" charset="-128"/>
                <a:cs typeface="Franklin Gothic Demi" pitchFamily="34" charset="0"/>
              </a:rPr>
              <a:t>Thematic Group on Food Security</a:t>
            </a:r>
          </a:p>
        </p:txBody>
      </p:sp>
      <p:cxnSp>
        <p:nvCxnSpPr>
          <p:cNvPr id="6" name="Straight Connector 5"/>
          <p:cNvCxnSpPr/>
          <p:nvPr/>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15213" y="6430963"/>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a:spLocks noGrp="1"/>
          </p:cNvSpPr>
          <p:nvPr>
            <p:ph idx="1"/>
          </p:nvPr>
        </p:nvSpPr>
        <p:spPr>
          <a:xfrm>
            <a:off x="361335" y="5791200"/>
            <a:ext cx="7239000" cy="828984"/>
          </a:xfrm>
        </p:spPr>
        <p:txBody>
          <a:bodyPr/>
          <a:lstStyle/>
          <a:p>
            <a:pPr algn="ctr">
              <a:buNone/>
            </a:pPr>
            <a:r>
              <a:rPr lang="en-IN" altLang="en-US" sz="2400" dirty="0" smtClean="0"/>
              <a:t>Functional genomics to improve fruit quality of Rosaceous fruits</a:t>
            </a:r>
          </a:p>
          <a:p>
            <a:pPr>
              <a:buNone/>
            </a:pPr>
            <a:endParaRPr lang="en-US" dirty="0"/>
          </a:p>
        </p:txBody>
      </p:sp>
      <p:pic>
        <p:nvPicPr>
          <p:cNvPr id="8" name="Picture 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3689350"/>
            <a:ext cx="782638"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368935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0" y="4572000"/>
            <a:ext cx="81597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 y="4572000"/>
            <a:ext cx="86201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AutoShape 29"/>
          <p:cNvSpPr>
            <a:spLocks noChangeArrowheads="1"/>
          </p:cNvSpPr>
          <p:nvPr/>
        </p:nvSpPr>
        <p:spPr bwMode="auto">
          <a:xfrm>
            <a:off x="2438400" y="3733800"/>
            <a:ext cx="457200" cy="1600200"/>
          </a:xfrm>
          <a:prstGeom prst="rightArrowCallout">
            <a:avLst>
              <a:gd name="adj1" fmla="val 87500"/>
              <a:gd name="adj2" fmla="val 87500"/>
              <a:gd name="adj3" fmla="val 16667"/>
              <a:gd name="adj4" fmla="val 66667"/>
            </a:avLst>
          </a:prstGeom>
          <a:solidFill>
            <a:srgbClr val="969696"/>
          </a:solidFill>
          <a:ln w="9525">
            <a:solidFill>
              <a:schemeClr val="tx1"/>
            </a:solidFill>
            <a:miter lim="800000"/>
            <a:headEnd/>
            <a:tailEnd/>
          </a:ln>
        </p:spPr>
        <p:txBody>
          <a:bodyPr wrap="none" anchor="ctr"/>
          <a:lstStyle/>
          <a:p>
            <a:pPr algn="ctr" eaLnBrk="1" hangingPunct="1"/>
            <a:endParaRPr lang="en-US" altLang="en-US">
              <a:solidFill>
                <a:prstClr val="black"/>
              </a:solidFill>
            </a:endParaRPr>
          </a:p>
        </p:txBody>
      </p:sp>
      <p:sp>
        <p:nvSpPr>
          <p:cNvPr id="14" name="AutoShape 30"/>
          <p:cNvSpPr>
            <a:spLocks noChangeArrowheads="1"/>
          </p:cNvSpPr>
          <p:nvPr/>
        </p:nvSpPr>
        <p:spPr bwMode="auto">
          <a:xfrm>
            <a:off x="5105400" y="3733800"/>
            <a:ext cx="533400" cy="1600200"/>
          </a:xfrm>
          <a:prstGeom prst="rightArrowCallout">
            <a:avLst>
              <a:gd name="adj1" fmla="val 75000"/>
              <a:gd name="adj2" fmla="val 75000"/>
              <a:gd name="adj3" fmla="val 16667"/>
              <a:gd name="adj4" fmla="val 66667"/>
            </a:avLst>
          </a:prstGeom>
          <a:solidFill>
            <a:srgbClr val="808080"/>
          </a:solidFill>
          <a:ln w="9525">
            <a:solidFill>
              <a:schemeClr val="tx1"/>
            </a:solidFill>
            <a:miter lim="800000"/>
            <a:headEnd/>
            <a:tailEnd/>
          </a:ln>
        </p:spPr>
        <p:txBody>
          <a:bodyPr wrap="none" anchor="ctr"/>
          <a:lstStyle/>
          <a:p>
            <a:pPr algn="ctr" eaLnBrk="1" hangingPunct="1"/>
            <a:endParaRPr lang="en-US" altLang="en-US">
              <a:solidFill>
                <a:prstClr val="black"/>
              </a:solidFill>
            </a:endParaRPr>
          </a:p>
        </p:txBody>
      </p:sp>
      <p:sp>
        <p:nvSpPr>
          <p:cNvPr id="15" name="Rectangle 42"/>
          <p:cNvSpPr>
            <a:spLocks noChangeArrowheads="1"/>
          </p:cNvSpPr>
          <p:nvPr/>
        </p:nvSpPr>
        <p:spPr bwMode="auto">
          <a:xfrm>
            <a:off x="2971800" y="4114800"/>
            <a:ext cx="1981200" cy="914400"/>
          </a:xfrm>
          <a:prstGeom prst="rect">
            <a:avLst/>
          </a:prstGeom>
          <a:solidFill>
            <a:srgbClr val="99CC00"/>
          </a:solidFill>
          <a:ln w="9525">
            <a:solidFill>
              <a:schemeClr val="tx1"/>
            </a:solidFill>
            <a:miter lim="800000"/>
            <a:headEnd/>
            <a:tailEnd/>
          </a:ln>
        </p:spPr>
        <p:txBody>
          <a:bodyPr wrap="none" anchor="ctr"/>
          <a:lstStyle/>
          <a:p>
            <a:pPr algn="ctr" eaLnBrk="1" hangingPunct="1">
              <a:lnSpc>
                <a:spcPct val="50000"/>
              </a:lnSpc>
              <a:spcBef>
                <a:spcPct val="50000"/>
              </a:spcBef>
            </a:pPr>
            <a:r>
              <a:rPr lang="en-US" altLang="en-US" sz="1400" dirty="0">
                <a:solidFill>
                  <a:prstClr val="black"/>
                </a:solidFill>
              </a:rPr>
              <a:t>Improve in quality and </a:t>
            </a:r>
          </a:p>
          <a:p>
            <a:pPr algn="ctr" eaLnBrk="1" hangingPunct="1">
              <a:lnSpc>
                <a:spcPct val="50000"/>
              </a:lnSpc>
              <a:spcBef>
                <a:spcPct val="50000"/>
              </a:spcBef>
            </a:pPr>
            <a:r>
              <a:rPr lang="en-US" altLang="en-US" sz="1400" dirty="0">
                <a:solidFill>
                  <a:prstClr val="black"/>
                </a:solidFill>
              </a:rPr>
              <a:t>efficiency in production </a:t>
            </a:r>
          </a:p>
          <a:p>
            <a:pPr algn="ctr" eaLnBrk="1" hangingPunct="1">
              <a:lnSpc>
                <a:spcPct val="50000"/>
              </a:lnSpc>
              <a:spcBef>
                <a:spcPct val="50000"/>
              </a:spcBef>
            </a:pPr>
            <a:r>
              <a:rPr lang="en-US" altLang="en-US" sz="1400" dirty="0">
                <a:solidFill>
                  <a:prstClr val="black"/>
                </a:solidFill>
              </a:rPr>
              <a:t>of Rosaceous crop</a:t>
            </a:r>
          </a:p>
        </p:txBody>
      </p:sp>
      <p:sp>
        <p:nvSpPr>
          <p:cNvPr id="16" name="Rectangle 63"/>
          <p:cNvSpPr>
            <a:spLocks noChangeArrowheads="1"/>
          </p:cNvSpPr>
          <p:nvPr/>
        </p:nvSpPr>
        <p:spPr bwMode="auto">
          <a:xfrm>
            <a:off x="457200" y="3124200"/>
            <a:ext cx="2438400" cy="30480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altLang="en-US" sz="1600" dirty="0">
                <a:solidFill>
                  <a:prstClr val="black"/>
                </a:solidFill>
              </a:rPr>
              <a:t>Mission</a:t>
            </a:r>
          </a:p>
        </p:txBody>
      </p:sp>
      <p:sp>
        <p:nvSpPr>
          <p:cNvPr id="17" name="AutoShape 67"/>
          <p:cNvSpPr>
            <a:spLocks noChangeArrowheads="1"/>
          </p:cNvSpPr>
          <p:nvPr/>
        </p:nvSpPr>
        <p:spPr bwMode="auto">
          <a:xfrm>
            <a:off x="5943600" y="3581400"/>
            <a:ext cx="1676400" cy="304800"/>
          </a:xfrm>
          <a:prstGeom prst="roundRect">
            <a:avLst>
              <a:gd name="adj" fmla="val 16667"/>
            </a:avLst>
          </a:prstGeom>
          <a:solidFill>
            <a:srgbClr val="FF99CC"/>
          </a:solidFill>
          <a:ln w="9525">
            <a:solidFill>
              <a:schemeClr val="tx1"/>
            </a:solidFill>
            <a:round/>
            <a:headEnd/>
            <a:tailEnd/>
          </a:ln>
        </p:spPr>
        <p:txBody>
          <a:bodyPr wrap="none" anchor="ctr"/>
          <a:lstStyle/>
          <a:p>
            <a:pPr algn="ctr" eaLnBrk="1" hangingPunct="1"/>
            <a:r>
              <a:rPr lang="en-US" altLang="en-US" sz="1400">
                <a:solidFill>
                  <a:prstClr val="black"/>
                </a:solidFill>
              </a:rPr>
              <a:t>Molecular Breeding</a:t>
            </a:r>
          </a:p>
        </p:txBody>
      </p:sp>
      <p:sp>
        <p:nvSpPr>
          <p:cNvPr id="18" name="AutoShape 68"/>
          <p:cNvSpPr>
            <a:spLocks noChangeArrowheads="1"/>
          </p:cNvSpPr>
          <p:nvPr/>
        </p:nvSpPr>
        <p:spPr bwMode="auto">
          <a:xfrm>
            <a:off x="5943600" y="3962400"/>
            <a:ext cx="1676400" cy="304800"/>
          </a:xfrm>
          <a:prstGeom prst="roundRect">
            <a:avLst>
              <a:gd name="adj" fmla="val 16667"/>
            </a:avLst>
          </a:prstGeom>
          <a:solidFill>
            <a:srgbClr val="FF99CC"/>
          </a:solidFill>
          <a:ln w="9525">
            <a:solidFill>
              <a:schemeClr val="tx1"/>
            </a:solidFill>
            <a:round/>
            <a:headEnd/>
            <a:tailEnd/>
          </a:ln>
        </p:spPr>
        <p:txBody>
          <a:bodyPr wrap="none" anchor="ctr"/>
          <a:lstStyle/>
          <a:p>
            <a:pPr algn="ctr" eaLnBrk="1" hangingPunct="1"/>
            <a:r>
              <a:rPr lang="en-US" altLang="en-US" sz="1400">
                <a:solidFill>
                  <a:prstClr val="black"/>
                </a:solidFill>
              </a:rPr>
              <a:t>Comparative Genomics</a:t>
            </a:r>
          </a:p>
        </p:txBody>
      </p:sp>
      <p:sp>
        <p:nvSpPr>
          <p:cNvPr id="19" name="AutoShape 69"/>
          <p:cNvSpPr>
            <a:spLocks noChangeArrowheads="1"/>
          </p:cNvSpPr>
          <p:nvPr/>
        </p:nvSpPr>
        <p:spPr bwMode="auto">
          <a:xfrm>
            <a:off x="5943600" y="4343400"/>
            <a:ext cx="1676400" cy="304800"/>
          </a:xfrm>
          <a:prstGeom prst="roundRect">
            <a:avLst>
              <a:gd name="adj" fmla="val 16667"/>
            </a:avLst>
          </a:prstGeom>
          <a:solidFill>
            <a:srgbClr val="FF99CC"/>
          </a:solidFill>
          <a:ln w="9525">
            <a:solidFill>
              <a:schemeClr val="tx1"/>
            </a:solidFill>
            <a:round/>
            <a:headEnd/>
            <a:tailEnd/>
          </a:ln>
        </p:spPr>
        <p:txBody>
          <a:bodyPr wrap="none" anchor="ctr"/>
          <a:lstStyle/>
          <a:p>
            <a:pPr algn="ctr" eaLnBrk="1" hangingPunct="1"/>
            <a:r>
              <a:rPr lang="en-US" altLang="en-US" sz="1400">
                <a:solidFill>
                  <a:prstClr val="black"/>
                </a:solidFill>
              </a:rPr>
              <a:t>Functional Genomics</a:t>
            </a:r>
          </a:p>
        </p:txBody>
      </p:sp>
      <p:sp>
        <p:nvSpPr>
          <p:cNvPr id="20" name="AutoShape 70"/>
          <p:cNvSpPr>
            <a:spLocks noChangeArrowheads="1"/>
          </p:cNvSpPr>
          <p:nvPr/>
        </p:nvSpPr>
        <p:spPr bwMode="auto">
          <a:xfrm>
            <a:off x="5943600" y="4724400"/>
            <a:ext cx="1676400" cy="304800"/>
          </a:xfrm>
          <a:prstGeom prst="roundRect">
            <a:avLst>
              <a:gd name="adj" fmla="val 16667"/>
            </a:avLst>
          </a:prstGeom>
          <a:solidFill>
            <a:srgbClr val="FF99CC"/>
          </a:solidFill>
          <a:ln w="9525">
            <a:solidFill>
              <a:schemeClr val="tx1"/>
            </a:solidFill>
            <a:round/>
            <a:headEnd/>
            <a:tailEnd/>
          </a:ln>
        </p:spPr>
        <p:txBody>
          <a:bodyPr wrap="none" anchor="ctr"/>
          <a:lstStyle/>
          <a:p>
            <a:pPr algn="ctr" eaLnBrk="1" hangingPunct="1"/>
            <a:r>
              <a:rPr lang="en-US" altLang="en-US" sz="1400">
                <a:solidFill>
                  <a:prstClr val="black"/>
                </a:solidFill>
              </a:rPr>
              <a:t>Metabolomics</a:t>
            </a:r>
          </a:p>
        </p:txBody>
      </p:sp>
      <p:sp>
        <p:nvSpPr>
          <p:cNvPr id="21" name="AutoShape 71"/>
          <p:cNvSpPr>
            <a:spLocks noChangeArrowheads="1"/>
          </p:cNvSpPr>
          <p:nvPr/>
        </p:nvSpPr>
        <p:spPr bwMode="auto">
          <a:xfrm>
            <a:off x="5943600" y="5181600"/>
            <a:ext cx="1676400" cy="304800"/>
          </a:xfrm>
          <a:prstGeom prst="roundRect">
            <a:avLst>
              <a:gd name="adj" fmla="val 16667"/>
            </a:avLst>
          </a:prstGeom>
          <a:solidFill>
            <a:srgbClr val="FF99CC"/>
          </a:solidFill>
          <a:ln w="9525">
            <a:solidFill>
              <a:schemeClr val="tx1"/>
            </a:solidFill>
            <a:round/>
            <a:headEnd/>
            <a:tailEnd/>
          </a:ln>
        </p:spPr>
        <p:txBody>
          <a:bodyPr wrap="none" anchor="ctr"/>
          <a:lstStyle/>
          <a:p>
            <a:pPr algn="ctr" eaLnBrk="1" hangingPunct="1"/>
            <a:r>
              <a:rPr lang="en-US" altLang="en-US" sz="1400">
                <a:solidFill>
                  <a:prstClr val="black"/>
                </a:solidFill>
              </a:rPr>
              <a:t>Fluxonomics</a:t>
            </a:r>
          </a:p>
        </p:txBody>
      </p:sp>
      <p:sp>
        <p:nvSpPr>
          <p:cNvPr id="22" name="Text Box 72"/>
          <p:cNvSpPr txBox="1">
            <a:spLocks noChangeArrowheads="1"/>
          </p:cNvSpPr>
          <p:nvPr/>
        </p:nvSpPr>
        <p:spPr bwMode="auto">
          <a:xfrm rot="-5400000">
            <a:off x="7589043" y="4069557"/>
            <a:ext cx="20431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sz="2400">
                <a:solidFill>
                  <a:prstClr val="black"/>
                </a:solidFill>
              </a:rPr>
              <a:t>ROSOMICS</a:t>
            </a:r>
          </a:p>
        </p:txBody>
      </p:sp>
      <p:sp>
        <p:nvSpPr>
          <p:cNvPr id="23" name="AutoShape 73"/>
          <p:cNvSpPr>
            <a:spLocks/>
          </p:cNvSpPr>
          <p:nvPr/>
        </p:nvSpPr>
        <p:spPr bwMode="auto">
          <a:xfrm>
            <a:off x="7924800" y="3276600"/>
            <a:ext cx="228600" cy="2286000"/>
          </a:xfrm>
          <a:prstGeom prst="righ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en-US" altLang="en-US">
              <a:solidFill>
                <a:prstClr val="black"/>
              </a:solidFill>
            </a:endParaRPr>
          </a:p>
        </p:txBody>
      </p:sp>
      <p:sp>
        <p:nvSpPr>
          <p:cNvPr id="24" name="Rectangle 75"/>
          <p:cNvSpPr>
            <a:spLocks noChangeArrowheads="1"/>
          </p:cNvSpPr>
          <p:nvPr/>
        </p:nvSpPr>
        <p:spPr bwMode="auto">
          <a:xfrm>
            <a:off x="2895600" y="3124200"/>
            <a:ext cx="2438400" cy="30480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altLang="en-US" sz="1600">
                <a:solidFill>
                  <a:prstClr val="black"/>
                </a:solidFill>
              </a:rPr>
              <a:t>Objectives</a:t>
            </a:r>
          </a:p>
        </p:txBody>
      </p:sp>
      <p:sp>
        <p:nvSpPr>
          <p:cNvPr id="25" name="Rectangle 76"/>
          <p:cNvSpPr>
            <a:spLocks noChangeArrowheads="1"/>
          </p:cNvSpPr>
          <p:nvPr/>
        </p:nvSpPr>
        <p:spPr bwMode="auto">
          <a:xfrm>
            <a:off x="5334000" y="3124200"/>
            <a:ext cx="2362200" cy="30480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altLang="en-US" sz="1600">
                <a:solidFill>
                  <a:prstClr val="black"/>
                </a:solidFill>
              </a:rPr>
              <a:t>Key Areas of Research</a:t>
            </a:r>
          </a:p>
        </p:txBody>
      </p:sp>
      <p:pic>
        <p:nvPicPr>
          <p:cNvPr id="26" name="Picture 2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1876" y="1576781"/>
            <a:ext cx="2319925" cy="1542503"/>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093097" y="457200"/>
            <a:ext cx="3135046" cy="2351284"/>
          </a:xfrm>
          <a:prstGeom prst="rect">
            <a:avLst/>
          </a:prstGeom>
        </p:spPr>
      </p:pic>
      <p:sp>
        <p:nvSpPr>
          <p:cNvPr id="28" name="TextBox 27"/>
          <p:cNvSpPr txBox="1"/>
          <p:nvPr/>
        </p:nvSpPr>
        <p:spPr>
          <a:xfrm>
            <a:off x="3276600" y="2020529"/>
            <a:ext cx="2362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prstClr val="black"/>
                </a:solidFill>
              </a:rPr>
              <a:t>Experimental Farm at IITR</a:t>
            </a:r>
            <a:endParaRPr lang="en-IN" dirty="0">
              <a:solidFill>
                <a:prstClr val="black"/>
              </a:solidFill>
            </a:endParaRPr>
          </a:p>
        </p:txBody>
      </p:sp>
      <p:sp>
        <p:nvSpPr>
          <p:cNvPr id="29" name="Bent Arrow 28"/>
          <p:cNvSpPr/>
          <p:nvPr/>
        </p:nvSpPr>
        <p:spPr>
          <a:xfrm>
            <a:off x="4953000" y="1371600"/>
            <a:ext cx="1140097" cy="6489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black"/>
              </a:solidFill>
            </a:endParaRPr>
          </a:p>
        </p:txBody>
      </p:sp>
      <p:sp>
        <p:nvSpPr>
          <p:cNvPr id="30" name="Left Arrow 29"/>
          <p:cNvSpPr/>
          <p:nvPr/>
        </p:nvSpPr>
        <p:spPr>
          <a:xfrm>
            <a:off x="2438401" y="2343694"/>
            <a:ext cx="769374" cy="2034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2052" name="Picture 1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248650" y="92075"/>
            <a:ext cx="788988"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29124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2" name="Picture 1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48650" y="92075"/>
            <a:ext cx="788988"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15213" y="6430963"/>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2"/>
          <p:cNvSpPr txBox="1">
            <a:spLocks noChangeArrowheads="1"/>
          </p:cNvSpPr>
          <p:nvPr/>
        </p:nvSpPr>
        <p:spPr bwMode="auto">
          <a:xfrm>
            <a:off x="219075" y="321355"/>
            <a:ext cx="83089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C00000"/>
                </a:solidFill>
                <a:latin typeface="Calibri"/>
              </a:rPr>
              <a:t>Food Security: Detection of Urea Adulteration in Milk</a:t>
            </a:r>
            <a:endParaRPr lang="en-IN" sz="2800" b="1" dirty="0">
              <a:solidFill>
                <a:srgbClr val="C00000"/>
              </a:solidFill>
              <a:latin typeface="Calibri"/>
            </a:endParaRPr>
          </a:p>
        </p:txBody>
      </p:sp>
      <p:pic>
        <p:nvPicPr>
          <p:cNvPr id="8" name="Picture 4" descr="C:\Users\HI\Desktop\Picture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9374" y="1644474"/>
            <a:ext cx="6048376" cy="2107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 descr="C:\Users\HI\Desktop\Picture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78013" y="3773892"/>
            <a:ext cx="4210050" cy="205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8"/>
          <p:cNvSpPr>
            <a:spLocks noChangeArrowheads="1"/>
          </p:cNvSpPr>
          <p:nvPr/>
        </p:nvSpPr>
        <p:spPr bwMode="auto">
          <a:xfrm>
            <a:off x="2793419" y="5991225"/>
            <a:ext cx="28622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b="1" dirty="0">
                <a:solidFill>
                  <a:srgbClr val="FF0000"/>
                </a:solidFill>
              </a:rPr>
              <a:t>Patent  Number 900/DEL/2014 </a:t>
            </a:r>
          </a:p>
        </p:txBody>
      </p:sp>
      <p:sp>
        <p:nvSpPr>
          <p:cNvPr id="2" name="TextBox 1"/>
          <p:cNvSpPr txBox="1"/>
          <p:nvPr/>
        </p:nvSpPr>
        <p:spPr>
          <a:xfrm>
            <a:off x="2114550" y="1139309"/>
            <a:ext cx="4220001" cy="369332"/>
          </a:xfrm>
          <a:prstGeom prst="rect">
            <a:avLst/>
          </a:prstGeom>
          <a:noFill/>
        </p:spPr>
        <p:txBody>
          <a:bodyPr wrap="none" rtlCol="0">
            <a:spAutoFit/>
          </a:bodyPr>
          <a:lstStyle/>
          <a:p>
            <a:r>
              <a:rPr lang="en-US" dirty="0" smtClean="0">
                <a:solidFill>
                  <a:prstClr val="black"/>
                </a:solidFill>
              </a:rPr>
              <a:t>Gold Nanoparticle based detection process</a:t>
            </a:r>
            <a:endParaRPr lang="en-US" dirty="0">
              <a:solidFill>
                <a:prstClr val="black"/>
              </a:solidFill>
            </a:endParaRPr>
          </a:p>
        </p:txBody>
      </p:sp>
    </p:spTree>
    <p:extLst>
      <p:ext uri="{BB962C8B-B14F-4D97-AF65-F5344CB8AC3E}">
        <p14:creationId xmlns:p14="http://schemas.microsoft.com/office/powerpoint/2010/main" xmlns="" val="46236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718561" y="1408238"/>
            <a:ext cx="7807680" cy="5617440"/>
          </a:xfrm>
        </p:spPr>
        <p:txBody>
          <a:bodyPr/>
          <a:lstStyle/>
          <a:p>
            <a:pPr marL="97922" indent="0">
              <a:buNone/>
            </a:pPr>
            <a:endParaRPr lang="en-US" altLang="en-US" dirty="0" smtClean="0">
              <a:solidFill>
                <a:schemeClr val="tx1"/>
              </a:solidFill>
              <a:latin typeface="Arial" panose="020B0604020202020204" pitchFamily="34" charset="0"/>
            </a:endParaRPr>
          </a:p>
          <a:p>
            <a:r>
              <a:rPr lang="en-US" altLang="en-US" dirty="0" smtClean="0">
                <a:solidFill>
                  <a:schemeClr val="tx1"/>
                </a:solidFill>
                <a:latin typeface="Arial" panose="020B0604020202020204" pitchFamily="34" charset="0"/>
              </a:rPr>
              <a:t>A possibility to substitute resource  demanding 3D problem by 2D model</a:t>
            </a:r>
          </a:p>
          <a:p>
            <a:endParaRPr lang="en-US" altLang="en-US" dirty="0" smtClean="0">
              <a:solidFill>
                <a:schemeClr val="tx1"/>
              </a:solidFill>
              <a:latin typeface="Arial" panose="020B0604020202020204" pitchFamily="34" charset="0"/>
            </a:endParaRPr>
          </a:p>
          <a:p>
            <a:r>
              <a:rPr lang="en-US" altLang="en-US" dirty="0" smtClean="0">
                <a:solidFill>
                  <a:schemeClr val="tx1"/>
                </a:solidFill>
                <a:latin typeface="Arial" panose="020B0604020202020204" pitchFamily="34" charset="0"/>
              </a:rPr>
              <a:t>Solution of dynamic problem for</a:t>
            </a:r>
            <a:r>
              <a:rPr lang="ru-RU" altLang="en-US" dirty="0" smtClean="0">
                <a:solidFill>
                  <a:schemeClr val="tx1"/>
                </a:solidFill>
                <a:latin typeface="Arial" panose="020B0604020202020204" pitchFamily="34" charset="0"/>
              </a:rPr>
              <a:t> </a:t>
            </a:r>
            <a:r>
              <a:rPr lang="en-US" altLang="en-US" dirty="0" smtClean="0">
                <a:solidFill>
                  <a:schemeClr val="tx1"/>
                </a:solidFill>
                <a:latin typeface="Arial" panose="020B0604020202020204" pitchFamily="34" charset="0"/>
              </a:rPr>
              <a:t>embankment cross-section</a:t>
            </a:r>
          </a:p>
          <a:p>
            <a:endParaRPr lang="en-US" altLang="en-US" dirty="0" smtClean="0">
              <a:solidFill>
                <a:schemeClr val="tx1"/>
              </a:solidFill>
              <a:latin typeface="Arial" panose="020B0604020202020204" pitchFamily="34" charset="0"/>
            </a:endParaRPr>
          </a:p>
          <a:p>
            <a:r>
              <a:rPr lang="en-US" altLang="en-US" dirty="0" smtClean="0">
                <a:solidFill>
                  <a:schemeClr val="tx1"/>
                </a:solidFill>
                <a:latin typeface="Arial" panose="020B0604020202020204" pitchFamily="34" charset="0"/>
              </a:rPr>
              <a:t>A possibility to optimize railway geometry and materials</a:t>
            </a:r>
          </a:p>
          <a:p>
            <a:endParaRPr lang="en-US" altLang="en-US" dirty="0" smtClean="0">
              <a:solidFill>
                <a:schemeClr val="tx1"/>
              </a:solidFill>
              <a:latin typeface="Arial" panose="020B0604020202020204" pitchFamily="34" charset="0"/>
            </a:endParaRPr>
          </a:p>
          <a:p>
            <a:r>
              <a:rPr lang="en-US" altLang="en-US" dirty="0" smtClean="0">
                <a:solidFill>
                  <a:schemeClr val="tx1"/>
                </a:solidFill>
                <a:latin typeface="Arial" panose="020B0604020202020204" pitchFamily="34" charset="0"/>
              </a:rPr>
              <a:t>Necessity for new experimental investigations</a:t>
            </a:r>
            <a:r>
              <a:rPr lang="ru-RU" altLang="en-US" dirty="0" smtClean="0">
                <a:solidFill>
                  <a:schemeClr val="tx1"/>
                </a:solidFill>
                <a:latin typeface="Arial" panose="020B0604020202020204" pitchFamily="34" charset="0"/>
              </a:rPr>
              <a:t> </a:t>
            </a:r>
            <a:endParaRPr lang="en-US" altLang="en-US" dirty="0" smtClean="0">
              <a:solidFill>
                <a:schemeClr val="tx1"/>
              </a:solidFill>
              <a:latin typeface="Arial" panose="020B0604020202020204" pitchFamily="34" charset="0"/>
            </a:endParaRPr>
          </a:p>
          <a:p>
            <a:endParaRPr lang="en-US" altLang="en-US" dirty="0" smtClean="0">
              <a:solidFill>
                <a:schemeClr val="tx1"/>
              </a:solidFill>
              <a:latin typeface="Arial" panose="020B0604020202020204" pitchFamily="34" charset="0"/>
            </a:endParaRPr>
          </a:p>
          <a:p>
            <a:endParaRPr lang="ru-RU" altLang="en-US" dirty="0" smtClean="0">
              <a:solidFill>
                <a:schemeClr val="tx1"/>
              </a:solidFill>
              <a:latin typeface="Arial" panose="020B0604020202020204" pitchFamily="34" charset="0"/>
            </a:endParaRPr>
          </a:p>
        </p:txBody>
      </p:sp>
      <p:sp>
        <p:nvSpPr>
          <p:cNvPr id="2" name="Rectangle 1"/>
          <p:cNvSpPr/>
          <p:nvPr/>
        </p:nvSpPr>
        <p:spPr>
          <a:xfrm>
            <a:off x="600068" y="691608"/>
            <a:ext cx="8044665" cy="830997"/>
          </a:xfrm>
          <a:prstGeom prst="rect">
            <a:avLst/>
          </a:prstGeom>
        </p:spPr>
        <p:txBody>
          <a:bodyPr wrap="square">
            <a:spAutoFit/>
          </a:bodyPr>
          <a:lstStyle/>
          <a:p>
            <a:pPr algn="ctr" eaLnBrk="1">
              <a:buFont typeface="Wingdings" panose="05000000000000000000" pitchFamily="2" charset="2"/>
              <a:buNone/>
            </a:pPr>
            <a:r>
              <a:rPr lang="en-GB" altLang="en-US" sz="2400" b="1" dirty="0">
                <a:latin typeface="Arial" panose="020B0604020202020204" pitchFamily="34" charset="0"/>
              </a:rPr>
              <a:t>MODELLING THE HIGH-SPEED TRAIN INDUCED DYNAMIC RESPONSE OF RAILWAY EMBANKMENT</a:t>
            </a:r>
          </a:p>
        </p:txBody>
      </p:sp>
      <p:pic>
        <p:nvPicPr>
          <p:cNvPr id="5" name="Picture 1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04913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990600" y="2895600"/>
            <a:ext cx="1276470" cy="1146124"/>
          </a:xfrm>
          <a:prstGeom prst="ellipse">
            <a:avLst/>
          </a:prstGeom>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srgbClr val="0F5E8D"/>
              </a:solidFill>
            </a:endParaRPr>
          </a:p>
        </p:txBody>
      </p:sp>
      <p:sp>
        <p:nvSpPr>
          <p:cNvPr id="15" name="Oval 14"/>
          <p:cNvSpPr/>
          <p:nvPr/>
        </p:nvSpPr>
        <p:spPr>
          <a:xfrm>
            <a:off x="1676400" y="1625720"/>
            <a:ext cx="1278132" cy="1121297"/>
          </a:xfrm>
          <a:prstGeom prst="ellipse">
            <a:avLst/>
          </a:prstGeom>
          <a:solidFill>
            <a:srgbClr val="FFCCFF"/>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srgbClr val="0F5E8D"/>
              </a:solidFill>
            </a:endParaRPr>
          </a:p>
        </p:txBody>
      </p:sp>
      <p:sp>
        <p:nvSpPr>
          <p:cNvPr id="9" name="Oval 8"/>
          <p:cNvSpPr/>
          <p:nvPr/>
        </p:nvSpPr>
        <p:spPr>
          <a:xfrm>
            <a:off x="3124200" y="1066800"/>
            <a:ext cx="1170385" cy="1003191"/>
          </a:xfrm>
          <a:prstGeom prst="ellipse">
            <a:avLst/>
          </a:prstGeom>
          <a:solidFill>
            <a:srgbClr val="FFFF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pPr>
            <a:endParaRPr lang="en-US" sz="1400">
              <a:solidFill>
                <a:srgbClr val="0F5E8D"/>
              </a:solidFill>
            </a:endParaRPr>
          </a:p>
        </p:txBody>
      </p:sp>
      <p:sp>
        <p:nvSpPr>
          <p:cNvPr id="10" name="Oval 9"/>
          <p:cNvSpPr/>
          <p:nvPr/>
        </p:nvSpPr>
        <p:spPr>
          <a:xfrm>
            <a:off x="4648200" y="1066800"/>
            <a:ext cx="1162738" cy="1075368"/>
          </a:xfrm>
          <a:prstGeom prst="ellipse">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srgbClr val="0F5E8D"/>
              </a:solidFill>
            </a:endParaRPr>
          </a:p>
        </p:txBody>
      </p:sp>
      <p:sp>
        <p:nvSpPr>
          <p:cNvPr id="2" name="Title 1"/>
          <p:cNvSpPr>
            <a:spLocks noGrp="1"/>
          </p:cNvSpPr>
          <p:nvPr>
            <p:ph type="title"/>
          </p:nvPr>
        </p:nvSpPr>
        <p:spPr>
          <a:xfrm>
            <a:off x="2605280" y="270641"/>
            <a:ext cx="4853792" cy="554587"/>
          </a:xfrm>
        </p:spPr>
        <p:txBody>
          <a:bodyPr>
            <a:normAutofit fontScale="90000"/>
          </a:bodyPr>
          <a:lstStyle/>
          <a:p>
            <a:r>
              <a:rPr lang="en-IN" b="0" dirty="0" smtClean="0">
                <a:solidFill>
                  <a:srgbClr val="0F5E8D"/>
                </a:solidFill>
                <a:effectLst>
                  <a:outerShdw blurRad="38100" dist="38100" dir="2700000" algn="tl">
                    <a:srgbClr val="000000">
                      <a:alpha val="43137"/>
                    </a:srgbClr>
                  </a:outerShdw>
                </a:effectLst>
              </a:rPr>
              <a:t>IIT Roorkee : at a glance</a:t>
            </a:r>
            <a:endParaRPr lang="en-IN" b="0" dirty="0">
              <a:solidFill>
                <a:srgbClr val="0F5E8D"/>
              </a:solidFill>
              <a:effectLst>
                <a:outerShdw blurRad="38100" dist="38100" dir="2700000" algn="tl">
                  <a:srgbClr val="000000">
                    <a:alpha val="43137"/>
                  </a:srgbClr>
                </a:outerShdw>
              </a:effectLst>
            </a:endParaRPr>
          </a:p>
        </p:txBody>
      </p:sp>
      <p:sp>
        <p:nvSpPr>
          <p:cNvPr id="4" name="Oval 3"/>
          <p:cNvSpPr/>
          <p:nvPr/>
        </p:nvSpPr>
        <p:spPr>
          <a:xfrm>
            <a:off x="2605280" y="2287630"/>
            <a:ext cx="3643120" cy="2043979"/>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b="1" dirty="0" smtClean="0">
                <a:solidFill>
                  <a:srgbClr val="0F5E8D"/>
                </a:solidFill>
              </a:rPr>
              <a:t>IIT </a:t>
            </a:r>
            <a:r>
              <a:rPr lang="en-US" sz="2000" b="1" dirty="0">
                <a:solidFill>
                  <a:srgbClr val="0F5E8D"/>
                </a:solidFill>
              </a:rPr>
              <a:t>ROORKEE: </a:t>
            </a:r>
            <a:endParaRPr lang="en-US" sz="2000" b="1" dirty="0" smtClean="0">
              <a:solidFill>
                <a:srgbClr val="0F5E8D"/>
              </a:solidFill>
            </a:endParaRPr>
          </a:p>
          <a:p>
            <a:pPr algn="ctr">
              <a:defRPr/>
            </a:pPr>
            <a:r>
              <a:rPr lang="en-US" sz="2000" b="1" dirty="0" smtClean="0">
                <a:solidFill>
                  <a:srgbClr val="0F5E8D"/>
                </a:solidFill>
              </a:rPr>
              <a:t>AN </a:t>
            </a:r>
            <a:r>
              <a:rPr lang="en-US" sz="2000" b="1" dirty="0">
                <a:solidFill>
                  <a:srgbClr val="0F5E8D"/>
                </a:solidFill>
              </a:rPr>
              <a:t>OVERVIEW</a:t>
            </a:r>
          </a:p>
        </p:txBody>
      </p:sp>
      <p:sp>
        <p:nvSpPr>
          <p:cNvPr id="5" name="TextBox 2"/>
          <p:cNvSpPr txBox="1">
            <a:spLocks noChangeArrowheads="1"/>
          </p:cNvSpPr>
          <p:nvPr/>
        </p:nvSpPr>
        <p:spPr bwMode="auto">
          <a:xfrm>
            <a:off x="1905000" y="1915180"/>
            <a:ext cx="99389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b="1" dirty="0" smtClean="0">
                <a:solidFill>
                  <a:srgbClr val="0F5E8D"/>
                </a:solidFill>
              </a:rPr>
              <a:t>7761</a:t>
            </a:r>
          </a:p>
          <a:p>
            <a:r>
              <a:rPr lang="en-US" altLang="en-US" sz="1400" b="1" dirty="0" smtClean="0">
                <a:solidFill>
                  <a:srgbClr val="0F5E8D"/>
                </a:solidFill>
              </a:rPr>
              <a:t>Students</a:t>
            </a:r>
          </a:p>
        </p:txBody>
      </p:sp>
      <p:sp>
        <p:nvSpPr>
          <p:cNvPr id="6" name="TextBox 3"/>
          <p:cNvSpPr txBox="1">
            <a:spLocks noChangeArrowheads="1"/>
          </p:cNvSpPr>
          <p:nvPr/>
        </p:nvSpPr>
        <p:spPr bwMode="auto">
          <a:xfrm>
            <a:off x="3276600" y="1143000"/>
            <a:ext cx="98063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400" b="1" dirty="0" smtClean="0">
                <a:solidFill>
                  <a:srgbClr val="0F5E8D"/>
                </a:solidFill>
              </a:rPr>
              <a:t>444</a:t>
            </a:r>
          </a:p>
          <a:p>
            <a:pPr algn="ctr"/>
            <a:r>
              <a:rPr lang="en-US" altLang="en-US" sz="1400" b="1" dirty="0" smtClean="0">
                <a:solidFill>
                  <a:srgbClr val="0F5E8D"/>
                </a:solidFill>
              </a:rPr>
              <a:t>Faculty </a:t>
            </a:r>
          </a:p>
          <a:p>
            <a:pPr algn="ctr"/>
            <a:r>
              <a:rPr lang="en-US" altLang="en-US" sz="1400" b="1" dirty="0" smtClean="0">
                <a:solidFill>
                  <a:srgbClr val="0F5E8D"/>
                </a:solidFill>
              </a:rPr>
              <a:t>members</a:t>
            </a:r>
          </a:p>
        </p:txBody>
      </p:sp>
      <p:sp>
        <p:nvSpPr>
          <p:cNvPr id="7" name="TextBox 6"/>
          <p:cNvSpPr txBox="1"/>
          <p:nvPr/>
        </p:nvSpPr>
        <p:spPr>
          <a:xfrm>
            <a:off x="4648200" y="1143000"/>
            <a:ext cx="1169134" cy="738664"/>
          </a:xfrm>
          <a:prstGeom prst="rect">
            <a:avLst/>
          </a:prstGeom>
          <a:noFill/>
        </p:spPr>
        <p:txBody>
          <a:bodyPr wrap="square">
            <a:spAutoFit/>
          </a:bodyPr>
          <a:lstStyle/>
          <a:p>
            <a:pPr algn="ctr">
              <a:defRPr/>
            </a:pPr>
            <a:r>
              <a:rPr lang="en-US" sz="1400" dirty="0">
                <a:solidFill>
                  <a:srgbClr val="0F5E8D"/>
                </a:solidFill>
                <a:latin typeface="Arial" panose="020B0604020202020204" pitchFamily="34" charset="0"/>
                <a:cs typeface="Arial" panose="020B0604020202020204" pitchFamily="34" charset="0"/>
              </a:rPr>
              <a:t> </a:t>
            </a:r>
            <a:r>
              <a:rPr lang="en-US" sz="1400" b="1" dirty="0">
                <a:solidFill>
                  <a:srgbClr val="0F5E8D"/>
                </a:solidFill>
                <a:latin typeface="Arial" panose="020B0604020202020204" pitchFamily="34" charset="0"/>
                <a:cs typeface="Arial" panose="020B0604020202020204" pitchFamily="34" charset="0"/>
              </a:rPr>
              <a:t>365 </a:t>
            </a:r>
          </a:p>
          <a:p>
            <a:pPr algn="ctr">
              <a:defRPr/>
            </a:pPr>
            <a:r>
              <a:rPr lang="en-US" sz="1400" b="1" dirty="0">
                <a:solidFill>
                  <a:srgbClr val="0F5E8D"/>
                </a:solidFill>
                <a:latin typeface="Arial" panose="020B0604020202020204" pitchFamily="34" charset="0"/>
                <a:cs typeface="Arial" panose="020B0604020202020204" pitchFamily="34" charset="0"/>
              </a:rPr>
              <a:t> </a:t>
            </a:r>
            <a:r>
              <a:rPr lang="en-US" sz="1400" b="1" dirty="0" smtClean="0">
                <a:solidFill>
                  <a:srgbClr val="0F5E8D"/>
                </a:solidFill>
                <a:latin typeface="Arial" panose="020B0604020202020204" pitchFamily="34" charset="0"/>
                <a:cs typeface="Arial" panose="020B0604020202020204" pitchFamily="34" charset="0"/>
              </a:rPr>
              <a:t>Acres </a:t>
            </a:r>
            <a:r>
              <a:rPr lang="en-US" sz="1400" b="1" dirty="0">
                <a:solidFill>
                  <a:srgbClr val="0F5E8D"/>
                </a:solidFill>
                <a:latin typeface="Arial" panose="020B0604020202020204" pitchFamily="34" charset="0"/>
                <a:cs typeface="Arial" panose="020B0604020202020204" pitchFamily="34" charset="0"/>
              </a:rPr>
              <a:t>at </a:t>
            </a:r>
          </a:p>
          <a:p>
            <a:pPr algn="ctr">
              <a:defRPr/>
            </a:pPr>
            <a:r>
              <a:rPr lang="en-US" sz="1400" b="1" dirty="0">
                <a:solidFill>
                  <a:srgbClr val="0F5E8D"/>
                </a:solidFill>
                <a:latin typeface="Arial" panose="020B0604020202020204" pitchFamily="34" charset="0"/>
                <a:cs typeface="Arial" panose="020B0604020202020204" pitchFamily="34" charset="0"/>
              </a:rPr>
              <a:t> </a:t>
            </a:r>
            <a:r>
              <a:rPr lang="en-US" sz="1400" b="1" dirty="0" err="1">
                <a:solidFill>
                  <a:srgbClr val="0F5E8D"/>
                </a:solidFill>
                <a:latin typeface="Arial" panose="020B0604020202020204" pitchFamily="34" charset="0"/>
                <a:cs typeface="Arial" panose="020B0604020202020204" pitchFamily="34" charset="0"/>
              </a:rPr>
              <a:t>Roorkee</a:t>
            </a:r>
            <a:endParaRPr lang="en-US" sz="1400" b="1" dirty="0">
              <a:solidFill>
                <a:srgbClr val="0F5E8D"/>
              </a:solidFill>
              <a:latin typeface="Arial" panose="020B0604020202020204" pitchFamily="34" charset="0"/>
              <a:cs typeface="Arial" panose="020B0604020202020204" pitchFamily="34" charset="0"/>
            </a:endParaRPr>
          </a:p>
        </p:txBody>
      </p:sp>
      <p:sp>
        <p:nvSpPr>
          <p:cNvPr id="8" name="TextBox 5"/>
          <p:cNvSpPr txBox="1">
            <a:spLocks noChangeArrowheads="1"/>
          </p:cNvSpPr>
          <p:nvPr/>
        </p:nvSpPr>
        <p:spPr bwMode="auto">
          <a:xfrm>
            <a:off x="1066800" y="3210580"/>
            <a:ext cx="10404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400" b="1" dirty="0" smtClean="0">
                <a:solidFill>
                  <a:srgbClr val="0F5E8D"/>
                </a:solidFill>
              </a:rPr>
              <a:t>850</a:t>
            </a:r>
          </a:p>
          <a:p>
            <a:pPr algn="ctr"/>
            <a:r>
              <a:rPr lang="en-US" altLang="en-US" sz="1400" b="1" dirty="0" smtClean="0">
                <a:solidFill>
                  <a:srgbClr val="0F5E8D"/>
                </a:solidFill>
              </a:rPr>
              <a:t>Staff</a:t>
            </a:r>
          </a:p>
        </p:txBody>
      </p:sp>
      <p:sp>
        <p:nvSpPr>
          <p:cNvPr id="11" name="Oval 10"/>
          <p:cNvSpPr/>
          <p:nvPr/>
        </p:nvSpPr>
        <p:spPr>
          <a:xfrm>
            <a:off x="6157720" y="1676400"/>
            <a:ext cx="1196691" cy="1069131"/>
          </a:xfrm>
          <a:prstGeom prst="ellipse">
            <a:avLst/>
          </a:prstGeom>
          <a:solidFill>
            <a:schemeClr val="accent5">
              <a:lumMod val="20000"/>
              <a:lumOff val="8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srgbClr val="0F5E8D"/>
              </a:solidFill>
            </a:endParaRPr>
          </a:p>
        </p:txBody>
      </p:sp>
      <p:sp>
        <p:nvSpPr>
          <p:cNvPr id="12" name="Oval 11"/>
          <p:cNvSpPr/>
          <p:nvPr/>
        </p:nvSpPr>
        <p:spPr>
          <a:xfrm>
            <a:off x="6465069" y="2971800"/>
            <a:ext cx="1196691" cy="1011446"/>
          </a:xfrm>
          <a:prstGeom prst="ellipse">
            <a:avLst/>
          </a:pr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srgbClr val="0F5E8D"/>
              </a:solidFill>
            </a:endParaRPr>
          </a:p>
        </p:txBody>
      </p:sp>
      <p:sp>
        <p:nvSpPr>
          <p:cNvPr id="14" name="Rectangle 13"/>
          <p:cNvSpPr>
            <a:spLocks noChangeArrowheads="1"/>
          </p:cNvSpPr>
          <p:nvPr/>
        </p:nvSpPr>
        <p:spPr bwMode="auto">
          <a:xfrm>
            <a:off x="5821384" y="1828800"/>
            <a:ext cx="187481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400" b="1" dirty="0" smtClean="0">
                <a:solidFill>
                  <a:srgbClr val="0F5E8D"/>
                </a:solidFill>
              </a:rPr>
              <a:t> 10 </a:t>
            </a:r>
          </a:p>
          <a:p>
            <a:pPr algn="ctr"/>
            <a:r>
              <a:rPr lang="en-US" altLang="en-US" sz="1400" b="1" dirty="0" smtClean="0">
                <a:solidFill>
                  <a:srgbClr val="0F5E8D"/>
                </a:solidFill>
              </a:rPr>
              <a:t>   Acres at </a:t>
            </a:r>
          </a:p>
          <a:p>
            <a:pPr algn="ctr"/>
            <a:r>
              <a:rPr lang="en-US" altLang="en-US" sz="1400" b="1" dirty="0" smtClean="0">
                <a:solidFill>
                  <a:srgbClr val="0F5E8D"/>
                </a:solidFill>
              </a:rPr>
              <a:t>Gr. Noida</a:t>
            </a:r>
          </a:p>
        </p:txBody>
      </p:sp>
      <p:sp>
        <p:nvSpPr>
          <p:cNvPr id="16" name="Oval 15"/>
          <p:cNvSpPr/>
          <p:nvPr/>
        </p:nvSpPr>
        <p:spPr bwMode="auto">
          <a:xfrm>
            <a:off x="2605280" y="4392436"/>
            <a:ext cx="4024120" cy="2163101"/>
          </a:xfrm>
          <a:prstGeom prst="ellipse">
            <a:avLst/>
          </a:prstGeom>
          <a:solidFill>
            <a:srgbClr val="F9FECA"/>
          </a:solidFill>
          <a:ln w="9525" cap="flat" cmpd="sng" algn="ctr">
            <a:solidFill>
              <a:schemeClr val="tx1"/>
            </a:solidFill>
            <a:prstDash val="solid"/>
            <a:round/>
            <a:headEnd type="none" w="med" len="med"/>
            <a:tailEnd type="none" w="med" len="med"/>
          </a:ln>
          <a:effectLst/>
        </p:spPr>
        <p:txBody>
          <a:bodyPr/>
          <a:lstStyle/>
          <a:p>
            <a:pPr algn="ctr">
              <a:spcBef>
                <a:spcPct val="50000"/>
              </a:spcBef>
              <a:defRPr/>
            </a:pPr>
            <a:endParaRPr lang="en-IN" sz="1400">
              <a:solidFill>
                <a:srgbClr val="000000"/>
              </a:solidFill>
              <a:effectLst>
                <a:outerShdw blurRad="38100" dist="38100" dir="2700000" algn="tl">
                  <a:srgbClr val="000000">
                    <a:alpha val="43137"/>
                  </a:srgbClr>
                </a:outerShdw>
              </a:effectLst>
              <a:latin typeface="Calibri"/>
            </a:endParaRPr>
          </a:p>
        </p:txBody>
      </p:sp>
      <p:sp>
        <p:nvSpPr>
          <p:cNvPr id="17" name="Rectangle 17"/>
          <p:cNvSpPr>
            <a:spLocks noChangeArrowheads="1"/>
          </p:cNvSpPr>
          <p:nvPr/>
        </p:nvSpPr>
        <p:spPr bwMode="auto">
          <a:xfrm>
            <a:off x="2756405" y="4648199"/>
            <a:ext cx="3721869"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IN" altLang="en-US" sz="1400" dirty="0" smtClean="0">
                <a:solidFill>
                  <a:srgbClr val="0F5E8D"/>
                </a:solidFill>
              </a:rPr>
              <a:t> 	           </a:t>
            </a:r>
            <a:r>
              <a:rPr lang="en-IN" altLang="en-US" sz="1400" b="1" dirty="0" smtClean="0">
                <a:solidFill>
                  <a:srgbClr val="0F5E8D"/>
                </a:solidFill>
              </a:rPr>
              <a:t>VISION</a:t>
            </a:r>
          </a:p>
          <a:p>
            <a:endParaRPr lang="en-IN" altLang="en-US" sz="1400" b="1" dirty="0" smtClean="0">
              <a:solidFill>
                <a:srgbClr val="0F5E8D"/>
              </a:solidFill>
            </a:endParaRPr>
          </a:p>
          <a:p>
            <a:pPr algn="ctr"/>
            <a:r>
              <a:rPr lang="en-IN" altLang="en-US" sz="1400" b="1" dirty="0" smtClean="0">
                <a:solidFill>
                  <a:srgbClr val="0F5E8D"/>
                </a:solidFill>
              </a:rPr>
              <a:t>To attain global level of excellence in education and to create a sustainable and equitable society through innovative research in science and technology</a:t>
            </a:r>
          </a:p>
        </p:txBody>
      </p:sp>
      <p:sp>
        <p:nvSpPr>
          <p:cNvPr id="18" name="Rectangle 17"/>
          <p:cNvSpPr/>
          <p:nvPr/>
        </p:nvSpPr>
        <p:spPr>
          <a:xfrm>
            <a:off x="6191876" y="3048000"/>
            <a:ext cx="1743075" cy="738664"/>
          </a:xfrm>
          <a:prstGeom prst="rect">
            <a:avLst/>
          </a:prstGeom>
        </p:spPr>
        <p:txBody>
          <a:bodyPr>
            <a:spAutoFit/>
          </a:bodyPr>
          <a:lstStyle/>
          <a:p>
            <a:pPr algn="ctr">
              <a:defRPr/>
            </a:pPr>
            <a:r>
              <a:rPr lang="en-US" sz="1400" dirty="0">
                <a:solidFill>
                  <a:srgbClr val="0F5E8D"/>
                </a:solidFill>
                <a:latin typeface="Arial" panose="020B0604020202020204" pitchFamily="34" charset="0"/>
                <a:cs typeface="Arial" panose="020B0604020202020204" pitchFamily="34" charset="0"/>
              </a:rPr>
              <a:t>  </a:t>
            </a:r>
            <a:r>
              <a:rPr lang="en-US" sz="1400" b="1" dirty="0">
                <a:solidFill>
                  <a:srgbClr val="0F5E8D"/>
                </a:solidFill>
                <a:latin typeface="Arial" panose="020B0604020202020204" pitchFamily="34" charset="0"/>
                <a:cs typeface="Arial" panose="020B0604020202020204" pitchFamily="34" charset="0"/>
              </a:rPr>
              <a:t>25 </a:t>
            </a:r>
          </a:p>
          <a:p>
            <a:pPr algn="ctr">
              <a:defRPr/>
            </a:pPr>
            <a:r>
              <a:rPr lang="en-US" sz="1400" b="1" dirty="0">
                <a:solidFill>
                  <a:srgbClr val="0F5E8D"/>
                </a:solidFill>
                <a:latin typeface="Arial" panose="020B0604020202020204" pitchFamily="34" charset="0"/>
                <a:cs typeface="Arial" panose="020B0604020202020204" pitchFamily="34" charset="0"/>
              </a:rPr>
              <a:t> </a:t>
            </a:r>
            <a:r>
              <a:rPr lang="en-US" sz="1400" b="1" dirty="0" smtClean="0">
                <a:solidFill>
                  <a:srgbClr val="0F5E8D"/>
                </a:solidFill>
                <a:latin typeface="Arial" panose="020B0604020202020204" pitchFamily="34" charset="0"/>
                <a:cs typeface="Arial" panose="020B0604020202020204" pitchFamily="34" charset="0"/>
              </a:rPr>
              <a:t>Acres </a:t>
            </a:r>
            <a:r>
              <a:rPr lang="en-US" sz="1400" b="1" dirty="0">
                <a:solidFill>
                  <a:srgbClr val="0F5E8D"/>
                </a:solidFill>
                <a:latin typeface="Arial" panose="020B0604020202020204" pitchFamily="34" charset="0"/>
                <a:cs typeface="Arial" panose="020B0604020202020204" pitchFamily="34" charset="0"/>
              </a:rPr>
              <a:t>at </a:t>
            </a:r>
          </a:p>
          <a:p>
            <a:pPr algn="ctr">
              <a:defRPr/>
            </a:pPr>
            <a:r>
              <a:rPr lang="en-US" sz="1400" b="1" dirty="0">
                <a:solidFill>
                  <a:srgbClr val="0F5E8D"/>
                </a:solidFill>
                <a:latin typeface="Arial" panose="020B0604020202020204" pitchFamily="34" charset="0"/>
                <a:cs typeface="Arial" panose="020B0604020202020204" pitchFamily="34" charset="0"/>
              </a:rPr>
              <a:t>Saharanpur</a:t>
            </a:r>
          </a:p>
        </p:txBody>
      </p:sp>
    </p:spTree>
    <p:extLst>
      <p:ext uri="{BB962C8B-B14F-4D97-AF65-F5344CB8AC3E}">
        <p14:creationId xmlns:p14="http://schemas.microsoft.com/office/powerpoint/2010/main" xmlns="" val="3731411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1" y="1337775"/>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407526" eaLnBrk="1">
              <a:buClr>
                <a:srgbClr val="000000"/>
              </a:buClr>
              <a:buSzPct val="45000"/>
              <a:defRPr/>
            </a:pPr>
            <a:endParaRPr lang="en-US">
              <a:solidFill>
                <a:srgbClr val="000000"/>
              </a:solidFill>
              <a:latin typeface="Arial" charset="0"/>
            </a:endParaRPr>
          </a:p>
        </p:txBody>
      </p:sp>
      <p:sp>
        <p:nvSpPr>
          <p:cNvPr id="73736" name="Rectangle 8"/>
          <p:cNvSpPr>
            <a:spLocks noChangeArrowheads="1"/>
          </p:cNvSpPr>
          <p:nvPr/>
        </p:nvSpPr>
        <p:spPr bwMode="auto">
          <a:xfrm>
            <a:off x="391681" y="294121"/>
            <a:ext cx="8556480" cy="1306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91686" indent="-293764" algn="ctr" defTabSz="407526">
              <a:lnSpc>
                <a:spcPct val="90000"/>
              </a:lnSpc>
              <a:buClr>
                <a:srgbClr val="0E594D"/>
              </a:buClr>
              <a:buSzPct val="45000"/>
              <a:defRPr/>
            </a:pPr>
            <a:r>
              <a:rPr lang="en-US" sz="2903" b="1" dirty="0">
                <a:solidFill>
                  <a:srgbClr val="000000"/>
                </a:solidFill>
                <a:latin typeface="Arial" charset="0"/>
              </a:rPr>
              <a:t>Load time </a:t>
            </a:r>
            <a:r>
              <a:rPr lang="en-US" sz="2903" b="1" dirty="0" smtClean="0">
                <a:solidFill>
                  <a:srgbClr val="000000"/>
                </a:solidFill>
                <a:latin typeface="Arial" charset="0"/>
              </a:rPr>
              <a:t>shape</a:t>
            </a:r>
            <a:endParaRPr lang="en-GB" sz="2903" b="1" dirty="0">
              <a:solidFill>
                <a:srgbClr val="000000"/>
              </a:solidFill>
              <a:latin typeface="Arial" charset="0"/>
            </a:endParaRPr>
          </a:p>
        </p:txBody>
      </p:sp>
      <p:pic>
        <p:nvPicPr>
          <p:cNvPr id="17412" name="Picture 2" descr="Sapsa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3809" y="801431"/>
            <a:ext cx="5114880" cy="3411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7246" y="3784486"/>
            <a:ext cx="3936754" cy="307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62818" y="10274"/>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41786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5242" y="4204138"/>
            <a:ext cx="4105611" cy="1323439"/>
          </a:xfrm>
          <a:prstGeom prst="rect">
            <a:avLst/>
          </a:prstGeom>
          <a:noFill/>
        </p:spPr>
        <p:txBody>
          <a:bodyPr wrap="none" rtlCol="0">
            <a:spAutoFit/>
          </a:bodyPr>
          <a:lstStyle/>
          <a:p>
            <a:r>
              <a:rPr lang="en-US" sz="8000" dirty="0" smtClean="0">
                <a:latin typeface="Blackadder ITC" panose="04020505051007020D02" pitchFamily="82" charset="0"/>
              </a:rPr>
              <a:t>Thank You</a:t>
            </a:r>
            <a:endParaRPr lang="en-US" sz="8000" dirty="0">
              <a:latin typeface="Blackadder ITC" panose="04020505051007020D02" pitchFamily="82" charset="0"/>
            </a:endParaRPr>
          </a:p>
        </p:txBody>
      </p:sp>
      <p:pic>
        <p:nvPicPr>
          <p:cNvPr id="47108" name="Picture 4" descr="C:\Program Files\Microsoft Office\MEDIA\CAGCAT10\j029917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8110" y="1017646"/>
            <a:ext cx="2406869" cy="28386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9540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53" y="377802"/>
            <a:ext cx="7042080" cy="554587"/>
          </a:xfrm>
        </p:spPr>
        <p:txBody>
          <a:bodyPr/>
          <a:lstStyle/>
          <a:p>
            <a:r>
              <a:rPr lang="en-US" b="0" dirty="0">
                <a:solidFill>
                  <a:srgbClr val="0F5E8D"/>
                </a:solidFill>
                <a:effectLst>
                  <a:outerShdw blurRad="38100" dist="38100" dir="2700000" algn="tl">
                    <a:srgbClr val="000000">
                      <a:alpha val="43137"/>
                    </a:srgbClr>
                  </a:outerShdw>
                </a:effectLst>
              </a:rPr>
              <a:t>Academic Departments</a:t>
            </a:r>
            <a:r>
              <a:rPr lang="en-US" dirty="0">
                <a:solidFill>
                  <a:srgbClr val="A50021"/>
                </a:solidFill>
                <a:effectLst>
                  <a:outerShdw blurRad="38100" dist="38100" dir="2700000" algn="tl">
                    <a:srgbClr val="C0C0C0"/>
                  </a:outerShdw>
                </a:effectLst>
                <a:cs typeface="Arial" charset="0"/>
              </a:rPr>
              <a:t/>
            </a:r>
            <a:br>
              <a:rPr lang="en-US" dirty="0">
                <a:solidFill>
                  <a:srgbClr val="A50021"/>
                </a:solidFill>
                <a:effectLst>
                  <a:outerShdw blurRad="38100" dist="38100" dir="2700000" algn="tl">
                    <a:srgbClr val="C0C0C0"/>
                  </a:outerShdw>
                </a:effectLst>
                <a:cs typeface="Arial" charset="0"/>
              </a:rPr>
            </a:br>
            <a:endParaRPr lang="en-IN" dirty="0"/>
          </a:p>
        </p:txBody>
      </p:sp>
      <p:sp>
        <p:nvSpPr>
          <p:cNvPr id="5" name="Rectangle 4"/>
          <p:cNvSpPr/>
          <p:nvPr/>
        </p:nvSpPr>
        <p:spPr>
          <a:xfrm>
            <a:off x="180653" y="1286333"/>
            <a:ext cx="4572000" cy="6047809"/>
          </a:xfrm>
          <a:prstGeom prst="rect">
            <a:avLst/>
          </a:prstGeom>
        </p:spPr>
        <p:txBody>
          <a:bodyPr>
            <a:spAutoFit/>
          </a:bodyPr>
          <a:lstStyle/>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Architecture &amp; Planning</a:t>
            </a:r>
            <a:endParaRPr lang="en-IN" sz="1700"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Bio-technology</a:t>
            </a:r>
            <a:endParaRPr lang="en-IN" sz="1700"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Chemical Engineering</a:t>
            </a:r>
            <a:endParaRPr lang="en-IN" sz="1700"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Chemistry</a:t>
            </a:r>
            <a:endParaRPr lang="en-IN" sz="1700"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Civil Engineering</a:t>
            </a:r>
            <a:endParaRPr lang="en-IN" sz="1700"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Earth </a:t>
            </a:r>
            <a:r>
              <a:rPr lang="en-US" sz="1700" b="1" dirty="0" smtClean="0">
                <a:solidFill>
                  <a:srgbClr val="0F5E8D"/>
                </a:solidFill>
                <a:latin typeface="Arial" panose="020B0604020202020204" pitchFamily="34" charset="0"/>
                <a:ea typeface="Calibri"/>
                <a:cs typeface="Arial" panose="020B0604020202020204" pitchFamily="34" charset="0"/>
              </a:rPr>
              <a:t>Sciences</a:t>
            </a:r>
          </a:p>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Earthquake Engineering</a:t>
            </a:r>
            <a:endParaRPr lang="en-IN" sz="1700" b="1"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Electrical Engineering</a:t>
            </a:r>
            <a:endParaRPr lang="en-IN" sz="1700" b="1"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Electronics &amp; Communication </a:t>
            </a:r>
            <a:r>
              <a:rPr lang="en-US" sz="1700" b="1" dirty="0" smtClean="0">
                <a:solidFill>
                  <a:srgbClr val="0F5E8D"/>
                </a:solidFill>
                <a:latin typeface="Arial" panose="020B0604020202020204" pitchFamily="34" charset="0"/>
                <a:ea typeface="Calibri"/>
                <a:cs typeface="Arial" panose="020B0604020202020204" pitchFamily="34" charset="0"/>
              </a:rPr>
              <a:t>Engineering</a:t>
            </a:r>
          </a:p>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Computer Science and Engineering</a:t>
            </a:r>
            <a:endParaRPr lang="en-IN" sz="1700" b="1"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Clr>
                <a:srgbClr val="C0504D"/>
              </a:buClr>
              <a:buFont typeface="+mj-lt"/>
              <a:buAutoNum type="arabicPeriod"/>
            </a:pPr>
            <a:r>
              <a:rPr lang="en-US" sz="1700" b="1" dirty="0">
                <a:solidFill>
                  <a:srgbClr val="0F5E8D"/>
                </a:solidFill>
                <a:latin typeface="Arial" panose="020B0604020202020204" pitchFamily="34" charset="0"/>
                <a:ea typeface="Calibri"/>
                <a:cs typeface="Arial" panose="020B0604020202020204" pitchFamily="34" charset="0"/>
              </a:rPr>
              <a:t>Humanities &amp; Social Sciences</a:t>
            </a:r>
            <a:endParaRPr lang="en-IN" sz="1700" b="1"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Font typeface="+mj-lt"/>
              <a:buAutoNum type="arabicPeriod"/>
            </a:pPr>
            <a:endParaRPr lang="en-US" b="1"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Font typeface="+mj-lt"/>
              <a:buAutoNum type="arabicPeriod"/>
            </a:pPr>
            <a:endParaRPr lang="en-US" b="1" dirty="0" smtClean="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Font typeface="+mj-lt"/>
              <a:buAutoNum type="arabicPeriod"/>
            </a:pPr>
            <a:endParaRPr lang="en-US" b="1" dirty="0">
              <a:solidFill>
                <a:srgbClr val="0F5E8D"/>
              </a:solidFill>
              <a:latin typeface="Arial" panose="020B0604020202020204" pitchFamily="34" charset="0"/>
              <a:ea typeface="Calibri"/>
              <a:cs typeface="Arial" panose="020B0604020202020204" pitchFamily="34" charset="0"/>
            </a:endParaRPr>
          </a:p>
        </p:txBody>
      </p:sp>
      <p:sp>
        <p:nvSpPr>
          <p:cNvPr id="8" name="Rectangle 7"/>
          <p:cNvSpPr/>
          <p:nvPr/>
        </p:nvSpPr>
        <p:spPr>
          <a:xfrm>
            <a:off x="4572000" y="1286333"/>
            <a:ext cx="4424082" cy="5216813"/>
          </a:xfrm>
          <a:prstGeom prst="rect">
            <a:avLst/>
          </a:prstGeom>
        </p:spPr>
        <p:txBody>
          <a:bodyPr wrap="square">
            <a:spAutoFit/>
          </a:bodyPr>
          <a:lstStyle/>
          <a:p>
            <a:pPr marL="444500" indent="-444500">
              <a:lnSpc>
                <a:spcPct val="150000"/>
              </a:lnSpc>
              <a:spcAft>
                <a:spcPts val="0"/>
              </a:spcAft>
              <a:buClr>
                <a:srgbClr val="C0504D"/>
              </a:buClr>
              <a:buFont typeface="+mj-lt"/>
              <a:buAutoNum type="arabicPeriod" startAt="12"/>
            </a:pPr>
            <a:r>
              <a:rPr lang="en-US" sz="1700" b="1" dirty="0" smtClean="0">
                <a:solidFill>
                  <a:srgbClr val="0F5E8D"/>
                </a:solidFill>
                <a:latin typeface="Arial" panose="020B0604020202020204" pitchFamily="34" charset="0"/>
                <a:ea typeface="Calibri"/>
                <a:cs typeface="Arial" panose="020B0604020202020204" pitchFamily="34" charset="0"/>
              </a:rPr>
              <a:t>Hydrology</a:t>
            </a:r>
            <a:endParaRPr lang="en-IN" sz="1700" b="1" dirty="0" smtClean="0">
              <a:solidFill>
                <a:srgbClr val="0F5E8D"/>
              </a:solidFill>
              <a:latin typeface="Arial" panose="020B0604020202020204" pitchFamily="34" charset="0"/>
              <a:ea typeface="Calibri"/>
              <a:cs typeface="Arial" panose="020B0604020202020204" pitchFamily="34" charset="0"/>
            </a:endParaRPr>
          </a:p>
          <a:p>
            <a:pPr marL="444500" indent="-444500">
              <a:lnSpc>
                <a:spcPct val="150000"/>
              </a:lnSpc>
              <a:spcAft>
                <a:spcPts val="0"/>
              </a:spcAft>
              <a:buClr>
                <a:srgbClr val="C0504D"/>
              </a:buClr>
              <a:buFont typeface="+mj-lt"/>
              <a:buAutoNum type="arabicPeriod" startAt="12"/>
            </a:pPr>
            <a:r>
              <a:rPr lang="en-US" sz="1700" b="1" dirty="0" smtClean="0">
                <a:solidFill>
                  <a:srgbClr val="0F5E8D"/>
                </a:solidFill>
                <a:latin typeface="Arial" panose="020B0604020202020204" pitchFamily="34" charset="0"/>
                <a:ea typeface="Calibri"/>
                <a:cs typeface="Arial" panose="020B0604020202020204" pitchFamily="34" charset="0"/>
              </a:rPr>
              <a:t>Management Studies</a:t>
            </a:r>
          </a:p>
          <a:p>
            <a:pPr marL="444500" indent="-444500">
              <a:lnSpc>
                <a:spcPct val="150000"/>
              </a:lnSpc>
              <a:spcAft>
                <a:spcPts val="0"/>
              </a:spcAft>
              <a:buClr>
                <a:srgbClr val="C0504D"/>
              </a:buClr>
              <a:buFont typeface="+mj-lt"/>
              <a:buAutoNum type="arabicPeriod" startAt="12"/>
            </a:pPr>
            <a:r>
              <a:rPr lang="en-US" sz="1700" b="1" dirty="0">
                <a:solidFill>
                  <a:srgbClr val="0F5E8D"/>
                </a:solidFill>
                <a:latin typeface="Arial" panose="020B0604020202020204" pitchFamily="34" charset="0"/>
                <a:ea typeface="Calibri"/>
                <a:cs typeface="Arial" panose="020B0604020202020204" pitchFamily="34" charset="0"/>
              </a:rPr>
              <a:t>Mathematics</a:t>
            </a:r>
            <a:endParaRPr lang="en-IN" sz="1700" b="1" dirty="0">
              <a:solidFill>
                <a:srgbClr val="0F5E8D"/>
              </a:solidFill>
              <a:latin typeface="Arial" panose="020B0604020202020204" pitchFamily="34" charset="0"/>
              <a:ea typeface="Calibri"/>
              <a:cs typeface="Arial" panose="020B0604020202020204" pitchFamily="34" charset="0"/>
            </a:endParaRPr>
          </a:p>
          <a:p>
            <a:pPr marL="444500" indent="-444500">
              <a:lnSpc>
                <a:spcPct val="150000"/>
              </a:lnSpc>
              <a:spcAft>
                <a:spcPts val="0"/>
              </a:spcAft>
              <a:buClr>
                <a:srgbClr val="C0504D"/>
              </a:buClr>
              <a:buFont typeface="+mj-lt"/>
              <a:buAutoNum type="arabicPeriod" startAt="12"/>
            </a:pPr>
            <a:r>
              <a:rPr lang="en-US" sz="1700" b="1" dirty="0">
                <a:solidFill>
                  <a:srgbClr val="0F5E8D"/>
                </a:solidFill>
                <a:latin typeface="Arial" panose="020B0604020202020204" pitchFamily="34" charset="0"/>
                <a:ea typeface="Calibri"/>
                <a:cs typeface="Arial" panose="020B0604020202020204" pitchFamily="34" charset="0"/>
              </a:rPr>
              <a:t>Mechanical &amp; Industrial Engineering</a:t>
            </a:r>
            <a:endParaRPr lang="en-IN" sz="1700" b="1" dirty="0">
              <a:solidFill>
                <a:srgbClr val="0F5E8D"/>
              </a:solidFill>
              <a:latin typeface="Arial" panose="020B0604020202020204" pitchFamily="34" charset="0"/>
              <a:ea typeface="Calibri"/>
              <a:cs typeface="Arial" panose="020B0604020202020204" pitchFamily="34" charset="0"/>
            </a:endParaRPr>
          </a:p>
          <a:p>
            <a:pPr marL="444500" indent="-444500">
              <a:lnSpc>
                <a:spcPct val="150000"/>
              </a:lnSpc>
              <a:spcAft>
                <a:spcPts val="0"/>
              </a:spcAft>
              <a:buClr>
                <a:srgbClr val="C0504D"/>
              </a:buClr>
              <a:buFont typeface="+mj-lt"/>
              <a:buAutoNum type="arabicPeriod" startAt="12"/>
            </a:pPr>
            <a:r>
              <a:rPr lang="en-US" sz="1700" b="1" dirty="0">
                <a:solidFill>
                  <a:srgbClr val="0F5E8D"/>
                </a:solidFill>
                <a:latin typeface="Arial" panose="020B0604020202020204" pitchFamily="34" charset="0"/>
                <a:ea typeface="Calibri"/>
                <a:cs typeface="Arial" panose="020B0604020202020204" pitchFamily="34" charset="0"/>
              </a:rPr>
              <a:t>Metallurgical &amp; Materials Engineering</a:t>
            </a:r>
            <a:endParaRPr lang="en-IN" sz="1700" b="1" dirty="0">
              <a:solidFill>
                <a:srgbClr val="0F5E8D"/>
              </a:solidFill>
              <a:latin typeface="Arial" panose="020B0604020202020204" pitchFamily="34" charset="0"/>
              <a:ea typeface="Calibri"/>
              <a:cs typeface="Arial" panose="020B0604020202020204" pitchFamily="34" charset="0"/>
            </a:endParaRPr>
          </a:p>
          <a:p>
            <a:pPr marL="444500" indent="-444500">
              <a:lnSpc>
                <a:spcPct val="150000"/>
              </a:lnSpc>
              <a:spcAft>
                <a:spcPts val="0"/>
              </a:spcAft>
              <a:buClr>
                <a:srgbClr val="C0504D"/>
              </a:buClr>
              <a:buFont typeface="+mj-lt"/>
              <a:buAutoNum type="arabicPeriod" startAt="12"/>
            </a:pPr>
            <a:r>
              <a:rPr lang="en-US" sz="1700" b="1" dirty="0">
                <a:solidFill>
                  <a:srgbClr val="0F5E8D"/>
                </a:solidFill>
                <a:latin typeface="Arial" panose="020B0604020202020204" pitchFamily="34" charset="0"/>
                <a:ea typeface="Calibri"/>
                <a:cs typeface="Arial" panose="020B0604020202020204" pitchFamily="34" charset="0"/>
              </a:rPr>
              <a:t>Pulp and Paper Technology</a:t>
            </a:r>
          </a:p>
          <a:p>
            <a:pPr marL="444500" indent="-444500">
              <a:lnSpc>
                <a:spcPct val="150000"/>
              </a:lnSpc>
              <a:spcAft>
                <a:spcPts val="0"/>
              </a:spcAft>
              <a:buClr>
                <a:srgbClr val="C0504D"/>
              </a:buClr>
              <a:buFont typeface="+mj-lt"/>
              <a:buAutoNum type="arabicPeriod" startAt="12"/>
            </a:pPr>
            <a:r>
              <a:rPr lang="en-US" sz="1700" b="1" dirty="0">
                <a:solidFill>
                  <a:srgbClr val="0F5E8D"/>
                </a:solidFill>
                <a:latin typeface="Arial" panose="020B0604020202020204" pitchFamily="34" charset="0"/>
                <a:ea typeface="Calibri"/>
                <a:cs typeface="Arial" panose="020B0604020202020204" pitchFamily="34" charset="0"/>
              </a:rPr>
              <a:t>Polymer and Process Engineering</a:t>
            </a:r>
          </a:p>
          <a:p>
            <a:pPr marL="444500" indent="-444500">
              <a:lnSpc>
                <a:spcPct val="150000"/>
              </a:lnSpc>
              <a:spcAft>
                <a:spcPts val="0"/>
              </a:spcAft>
              <a:buClr>
                <a:srgbClr val="C0504D"/>
              </a:buClr>
              <a:buFont typeface="+mj-lt"/>
              <a:buAutoNum type="arabicPeriod" startAt="12"/>
            </a:pPr>
            <a:r>
              <a:rPr lang="en-US" sz="1700" b="1" dirty="0">
                <a:solidFill>
                  <a:srgbClr val="0F5E8D"/>
                </a:solidFill>
                <a:latin typeface="Arial" panose="020B0604020202020204" pitchFamily="34" charset="0"/>
                <a:ea typeface="Calibri"/>
                <a:cs typeface="Arial" panose="020B0604020202020204" pitchFamily="34" charset="0"/>
              </a:rPr>
              <a:t>Applied Sciences and Engineering</a:t>
            </a:r>
            <a:endParaRPr lang="en-IN" sz="1700" b="1" dirty="0">
              <a:solidFill>
                <a:srgbClr val="0F5E8D"/>
              </a:solidFill>
              <a:latin typeface="Arial" panose="020B0604020202020204" pitchFamily="34" charset="0"/>
              <a:ea typeface="Calibri"/>
              <a:cs typeface="Arial" panose="020B0604020202020204" pitchFamily="34" charset="0"/>
            </a:endParaRPr>
          </a:p>
          <a:p>
            <a:pPr marL="444500" indent="-444500">
              <a:lnSpc>
                <a:spcPct val="150000"/>
              </a:lnSpc>
              <a:spcAft>
                <a:spcPts val="0"/>
              </a:spcAft>
              <a:buClr>
                <a:srgbClr val="C0504D"/>
              </a:buClr>
              <a:buFont typeface="+mj-lt"/>
              <a:buAutoNum type="arabicPeriod" startAt="12"/>
            </a:pPr>
            <a:r>
              <a:rPr lang="en-US" sz="1700" b="1" dirty="0">
                <a:solidFill>
                  <a:srgbClr val="0F5E8D"/>
                </a:solidFill>
                <a:latin typeface="Arial" panose="020B0604020202020204" pitchFamily="34" charset="0"/>
                <a:ea typeface="Calibri"/>
                <a:cs typeface="Arial" panose="020B0604020202020204" pitchFamily="34" charset="0"/>
              </a:rPr>
              <a:t>Physics</a:t>
            </a:r>
            <a:endParaRPr lang="en-IN" sz="1700" b="1" dirty="0">
              <a:solidFill>
                <a:srgbClr val="0F5E8D"/>
              </a:solidFill>
              <a:latin typeface="Arial" panose="020B0604020202020204" pitchFamily="34" charset="0"/>
              <a:ea typeface="Calibri"/>
              <a:cs typeface="Arial" panose="020B0604020202020204" pitchFamily="34" charset="0"/>
            </a:endParaRPr>
          </a:p>
          <a:p>
            <a:pPr marL="444500" indent="-444500">
              <a:lnSpc>
                <a:spcPct val="150000"/>
              </a:lnSpc>
              <a:spcAft>
                <a:spcPts val="0"/>
              </a:spcAft>
              <a:buClr>
                <a:srgbClr val="C0504D"/>
              </a:buClr>
              <a:buFont typeface="+mj-lt"/>
              <a:buAutoNum type="arabicPeriod" startAt="12"/>
            </a:pPr>
            <a:r>
              <a:rPr lang="en-US" sz="1700" b="1" dirty="0">
                <a:solidFill>
                  <a:srgbClr val="0F5E8D"/>
                </a:solidFill>
                <a:latin typeface="Arial" panose="020B0604020202020204" pitchFamily="34" charset="0"/>
                <a:ea typeface="Calibri"/>
                <a:cs typeface="Arial" panose="020B0604020202020204" pitchFamily="34" charset="0"/>
              </a:rPr>
              <a:t>Water Resources Development and Management</a:t>
            </a:r>
            <a:endParaRPr lang="en-IN" sz="1700" b="1" dirty="0">
              <a:solidFill>
                <a:srgbClr val="0F5E8D"/>
              </a:solidFill>
              <a:latin typeface="Arial" panose="020B0604020202020204" pitchFamily="34" charset="0"/>
              <a:ea typeface="Calibri"/>
              <a:cs typeface="Arial" panose="020B0604020202020204" pitchFamily="34" charset="0"/>
            </a:endParaRPr>
          </a:p>
          <a:p>
            <a:pPr marL="342900" indent="-342900">
              <a:lnSpc>
                <a:spcPct val="150000"/>
              </a:lnSpc>
              <a:spcAft>
                <a:spcPts val="0"/>
              </a:spcAft>
              <a:buFont typeface="+mj-lt"/>
              <a:buAutoNum type="arabicPeriod" startAt="12"/>
            </a:pPr>
            <a:endParaRPr lang="en-IN" b="1" dirty="0">
              <a:solidFill>
                <a:srgbClr val="0F5E8D"/>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xmlns="" val="172732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6737" y="343334"/>
            <a:ext cx="3508478" cy="554587"/>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err="1" smtClean="0">
                <a:solidFill>
                  <a:srgbClr val="000099"/>
                </a:solidFill>
              </a:rPr>
              <a:t>Centres</a:t>
            </a:r>
            <a:r>
              <a:rPr lang="en-US" b="0" dirty="0" smtClean="0">
                <a:solidFill>
                  <a:srgbClr val="0F5E8D"/>
                </a:solidFill>
                <a:effectLst>
                  <a:outerShdw blurRad="38100" dist="38100" dir="2700000" algn="tl">
                    <a:srgbClr val="000000">
                      <a:alpha val="43137"/>
                    </a:srgbClr>
                  </a:outerShdw>
                </a:effectLst>
              </a:rPr>
              <a:t> </a:t>
            </a:r>
            <a:r>
              <a:rPr lang="en-US" b="0" dirty="0">
                <a:solidFill>
                  <a:srgbClr val="0F5E8D"/>
                </a:solidFill>
                <a:effectLst>
                  <a:outerShdw blurRad="38100" dist="38100" dir="2700000" algn="tl">
                    <a:srgbClr val="000000">
                      <a:alpha val="43137"/>
                    </a:srgbClr>
                  </a:outerShdw>
                </a:effectLst>
              </a:rPr>
              <a:t/>
            </a:r>
            <a:br>
              <a:rPr lang="en-US" b="0" dirty="0">
                <a:solidFill>
                  <a:srgbClr val="0F5E8D"/>
                </a:solidFill>
                <a:effectLst>
                  <a:outerShdw blurRad="38100" dist="38100" dir="2700000" algn="tl">
                    <a:srgbClr val="000000">
                      <a:alpha val="43137"/>
                    </a:srgbClr>
                  </a:outerShdw>
                </a:effectLst>
              </a:rPr>
            </a:br>
            <a:endParaRPr lang="en-IN" b="0" dirty="0">
              <a:solidFill>
                <a:srgbClr val="0F5E8D"/>
              </a:solidFill>
              <a:effectLst>
                <a:outerShdw blurRad="38100" dist="38100" dir="2700000" algn="tl">
                  <a:srgbClr val="000000">
                    <a:alpha val="43137"/>
                  </a:srgbClr>
                </a:outerShdw>
              </a:effectLst>
            </a:endParaRPr>
          </a:p>
        </p:txBody>
      </p:sp>
      <p:sp>
        <p:nvSpPr>
          <p:cNvPr id="4" name="Rectangle 5"/>
          <p:cNvSpPr>
            <a:spLocks noGrp="1" noChangeArrowheads="1"/>
          </p:cNvSpPr>
          <p:nvPr>
            <p:ph sz="half" idx="4294967295"/>
          </p:nvPr>
        </p:nvSpPr>
        <p:spPr>
          <a:xfrm>
            <a:off x="133079" y="1118117"/>
            <a:ext cx="4652681" cy="2276724"/>
          </a:xfrm>
          <a:prstGeom prst="rect">
            <a:avLst/>
          </a:prstGeom>
          <a:ln>
            <a:solidFill>
              <a:schemeClr val="accent1"/>
            </a:solidFill>
          </a:ln>
        </p:spPr>
        <p:txBody>
          <a:bodyPr/>
          <a:lstStyle/>
          <a:p>
            <a:pPr marL="0" indent="0">
              <a:lnSpc>
                <a:spcPct val="90000"/>
              </a:lnSpc>
              <a:buNone/>
            </a:pPr>
            <a:r>
              <a:rPr lang="en-US" altLang="en-US" sz="2000" b="1" dirty="0" smtClean="0">
                <a:solidFill>
                  <a:srgbClr val="C00000"/>
                </a:solidFill>
              </a:rPr>
              <a:t>	New </a:t>
            </a:r>
            <a:r>
              <a:rPr lang="en-US" altLang="en-US" sz="2000" b="1" dirty="0" err="1" smtClean="0">
                <a:solidFill>
                  <a:srgbClr val="C00000"/>
                </a:solidFill>
              </a:rPr>
              <a:t>Centres</a:t>
            </a:r>
            <a:endParaRPr lang="en-US" altLang="en-US" sz="2000" b="1" dirty="0">
              <a:solidFill>
                <a:srgbClr val="C00000"/>
              </a:solidFill>
            </a:endParaRPr>
          </a:p>
          <a:p>
            <a:pPr marL="457200" lvl="1" indent="-342900">
              <a:spcBef>
                <a:spcPct val="0"/>
              </a:spcBef>
              <a:buFont typeface="Wingdings" panose="05000000000000000000" pitchFamily="2" charset="2"/>
              <a:buChar char="v"/>
            </a:pPr>
            <a:r>
              <a:rPr lang="en-US" sz="2000" b="1" dirty="0">
                <a:solidFill>
                  <a:srgbClr val="000099"/>
                </a:solidFill>
                <a:latin typeface="Calibri" pitchFamily="34" charset="0"/>
              </a:rPr>
              <a:t>Centre for Himalayan </a:t>
            </a:r>
            <a:r>
              <a:rPr lang="en-US" sz="2000" b="1" dirty="0" smtClean="0">
                <a:solidFill>
                  <a:srgbClr val="000099"/>
                </a:solidFill>
                <a:latin typeface="Calibri" pitchFamily="34" charset="0"/>
              </a:rPr>
              <a:t>Studies</a:t>
            </a:r>
            <a:endParaRPr lang="en-US" sz="2000" b="1" dirty="0">
              <a:solidFill>
                <a:srgbClr val="000099"/>
              </a:solidFill>
              <a:latin typeface="Calibri" pitchFamily="34" charset="0"/>
            </a:endParaRPr>
          </a:p>
          <a:p>
            <a:pPr marL="457200" lvl="1" indent="-342900">
              <a:spcBef>
                <a:spcPct val="0"/>
              </a:spcBef>
              <a:buFont typeface="Wingdings" panose="05000000000000000000" pitchFamily="2" charset="2"/>
              <a:buChar char="v"/>
            </a:pPr>
            <a:r>
              <a:rPr lang="en-US" sz="2000" b="1" dirty="0">
                <a:solidFill>
                  <a:srgbClr val="000099"/>
                </a:solidFill>
                <a:latin typeface="Calibri" pitchFamily="34" charset="0"/>
              </a:rPr>
              <a:t>Centre of Excellence in Urban Design and Development</a:t>
            </a:r>
          </a:p>
          <a:p>
            <a:pPr marL="457200" lvl="1" indent="-342900">
              <a:spcBef>
                <a:spcPct val="0"/>
              </a:spcBef>
              <a:buFont typeface="Wingdings" panose="05000000000000000000" pitchFamily="2" charset="2"/>
              <a:buChar char="v"/>
            </a:pPr>
            <a:r>
              <a:rPr lang="en-US" sz="2000" b="1" dirty="0">
                <a:solidFill>
                  <a:srgbClr val="000099"/>
                </a:solidFill>
                <a:latin typeface="Calibri" pitchFamily="34" charset="0"/>
              </a:rPr>
              <a:t>IIT Roorkee-NBCC R&amp;D Centre on Sustainable Civil Infrastructure at Greater </a:t>
            </a:r>
            <a:r>
              <a:rPr lang="en-US" sz="2000" b="1" dirty="0" smtClean="0">
                <a:solidFill>
                  <a:srgbClr val="000099"/>
                </a:solidFill>
                <a:latin typeface="Calibri" pitchFamily="34" charset="0"/>
              </a:rPr>
              <a:t>Noida</a:t>
            </a:r>
          </a:p>
          <a:p>
            <a:pPr marL="457200" lvl="1" indent="-342900">
              <a:lnSpc>
                <a:spcPct val="150000"/>
              </a:lnSpc>
              <a:spcBef>
                <a:spcPct val="0"/>
              </a:spcBef>
              <a:buFont typeface="Wingdings" panose="05000000000000000000" pitchFamily="2" charset="2"/>
              <a:buChar char="v"/>
            </a:pPr>
            <a:endParaRPr lang="en-US" sz="2000" b="1" dirty="0">
              <a:solidFill>
                <a:srgbClr val="0F5E8D"/>
              </a:solidFill>
              <a:latin typeface="Calibri" pitchFamily="34" charset="0"/>
            </a:endParaRPr>
          </a:p>
          <a:p>
            <a:pPr marL="0" lvl="0" indent="0" eaLnBrk="0" hangingPunct="0">
              <a:spcBef>
                <a:spcPct val="0"/>
              </a:spcBef>
              <a:buNone/>
            </a:pPr>
            <a:endParaRPr lang="en-US" sz="2800" dirty="0">
              <a:latin typeface="Arial" panose="020B0604020202020204" pitchFamily="34" charset="0"/>
            </a:endParaRPr>
          </a:p>
          <a:p>
            <a:pPr eaLnBrk="1" hangingPunct="1">
              <a:lnSpc>
                <a:spcPct val="90000"/>
              </a:lnSpc>
            </a:pPr>
            <a:endParaRPr lang="en-US" altLang="en-US" sz="2000" b="1" dirty="0" smtClean="0">
              <a:solidFill>
                <a:srgbClr val="A50021"/>
              </a:solidFill>
            </a:endParaRPr>
          </a:p>
          <a:p>
            <a:pPr lvl="1" eaLnBrk="1" hangingPunct="1">
              <a:lnSpc>
                <a:spcPct val="90000"/>
              </a:lnSpc>
            </a:pPr>
            <a:endParaRPr lang="en-US" altLang="en-US" sz="2000" b="1" dirty="0" smtClean="0">
              <a:solidFill>
                <a:srgbClr val="3333FF"/>
              </a:solidFill>
            </a:endParaRPr>
          </a:p>
        </p:txBody>
      </p:sp>
      <p:sp>
        <p:nvSpPr>
          <p:cNvPr id="6" name="TextBox 5"/>
          <p:cNvSpPr txBox="1"/>
          <p:nvPr/>
        </p:nvSpPr>
        <p:spPr>
          <a:xfrm>
            <a:off x="4785760" y="1118116"/>
            <a:ext cx="3805517" cy="2154436"/>
          </a:xfrm>
          <a:prstGeom prst="rect">
            <a:avLst/>
          </a:prstGeom>
          <a:noFill/>
          <a:ln>
            <a:solidFill>
              <a:schemeClr val="accent1"/>
            </a:solidFill>
          </a:ln>
        </p:spPr>
        <p:txBody>
          <a:bodyPr wrap="square" rtlCol="0">
            <a:spAutoFit/>
          </a:bodyPr>
          <a:lstStyle/>
          <a:p>
            <a:pPr eaLnBrk="1" hangingPunct="1">
              <a:lnSpc>
                <a:spcPct val="90000"/>
              </a:lnSpc>
            </a:pPr>
            <a:r>
              <a:rPr lang="en-US" altLang="en-US" sz="2000" b="1" dirty="0" smtClean="0">
                <a:solidFill>
                  <a:srgbClr val="A50021"/>
                </a:solidFill>
              </a:rPr>
              <a:t>	</a:t>
            </a:r>
            <a:r>
              <a:rPr lang="en-US" altLang="en-US" sz="2000" b="1" dirty="0" smtClean="0">
                <a:solidFill>
                  <a:srgbClr val="C00000"/>
                </a:solidFill>
              </a:rPr>
              <a:t>Academic </a:t>
            </a:r>
            <a:r>
              <a:rPr lang="en-US" altLang="en-US" sz="2000" b="1" dirty="0">
                <a:solidFill>
                  <a:srgbClr val="C00000"/>
                </a:solidFill>
              </a:rPr>
              <a:t>Centre</a:t>
            </a:r>
          </a:p>
          <a:p>
            <a:pPr eaLnBrk="1" hangingPunct="1">
              <a:lnSpc>
                <a:spcPct val="90000"/>
              </a:lnSpc>
            </a:pPr>
            <a:endParaRPr lang="en-US" altLang="en-US" sz="2000" b="1" dirty="0">
              <a:solidFill>
                <a:srgbClr val="A50021"/>
              </a:solidFill>
            </a:endParaRPr>
          </a:p>
          <a:p>
            <a:pPr lvl="1" indent="-344488" eaLnBrk="1" hangingPunct="1">
              <a:buFont typeface="Wingdings" panose="05000000000000000000" pitchFamily="2" charset="2"/>
              <a:buChar char="v"/>
            </a:pPr>
            <a:r>
              <a:rPr lang="en-US" altLang="en-US" sz="2000" b="1" dirty="0">
                <a:solidFill>
                  <a:srgbClr val="000099"/>
                </a:solidFill>
              </a:rPr>
              <a:t>Alternate Hydro Energy </a:t>
            </a:r>
            <a:r>
              <a:rPr lang="en-US" altLang="en-US" sz="2000" b="1" dirty="0" smtClean="0">
                <a:solidFill>
                  <a:srgbClr val="000099"/>
                </a:solidFill>
              </a:rPr>
              <a:t>Centre</a:t>
            </a:r>
          </a:p>
          <a:p>
            <a:pPr lvl="1" indent="-287338" eaLnBrk="1" hangingPunct="1">
              <a:buFont typeface="Wingdings" panose="05000000000000000000" pitchFamily="2" charset="2"/>
              <a:buChar char="v"/>
            </a:pPr>
            <a:r>
              <a:rPr lang="en-US" altLang="en-US" sz="2000" b="1" dirty="0" smtClean="0">
                <a:solidFill>
                  <a:srgbClr val="000099"/>
                </a:solidFill>
              </a:rPr>
              <a:t>Institute Instrumentation center</a:t>
            </a:r>
            <a:endParaRPr lang="en-US" altLang="en-US" sz="2000" b="1" dirty="0">
              <a:solidFill>
                <a:srgbClr val="000099"/>
              </a:solidFill>
            </a:endParaRPr>
          </a:p>
          <a:p>
            <a:pPr eaLnBrk="1" hangingPunct="1">
              <a:lnSpc>
                <a:spcPct val="90000"/>
              </a:lnSpc>
            </a:pPr>
            <a:endParaRPr lang="en-US" altLang="en-US" sz="2000" b="1" dirty="0">
              <a:solidFill>
                <a:srgbClr val="A50021"/>
              </a:solidFill>
            </a:endParaRPr>
          </a:p>
        </p:txBody>
      </p:sp>
      <p:sp>
        <p:nvSpPr>
          <p:cNvPr id="5" name="TextBox 4"/>
          <p:cNvSpPr txBox="1"/>
          <p:nvPr/>
        </p:nvSpPr>
        <p:spPr>
          <a:xfrm>
            <a:off x="4869843" y="3421743"/>
            <a:ext cx="3890745" cy="1200329"/>
          </a:xfrm>
          <a:prstGeom prst="rect">
            <a:avLst/>
          </a:prstGeom>
          <a:noFill/>
          <a:ln>
            <a:solidFill>
              <a:schemeClr val="accent1"/>
            </a:solidFill>
          </a:ln>
        </p:spPr>
        <p:txBody>
          <a:bodyPr wrap="none" rtlCol="0">
            <a:spAutoFit/>
          </a:bodyPr>
          <a:lstStyle/>
          <a:p>
            <a:r>
              <a:rPr lang="en-US" b="1" dirty="0">
                <a:solidFill>
                  <a:srgbClr val="C00000"/>
                </a:solidFill>
              </a:rPr>
              <a:t>Centre of </a:t>
            </a:r>
            <a:r>
              <a:rPr lang="en-US" b="1" dirty="0" smtClean="0">
                <a:solidFill>
                  <a:srgbClr val="C00000"/>
                </a:solidFill>
              </a:rPr>
              <a:t>Excellence</a:t>
            </a:r>
            <a:endParaRPr lang="en-US" dirty="0"/>
          </a:p>
          <a:p>
            <a:pPr marL="285750" indent="-285750">
              <a:buFont typeface="Wingdings" panose="05000000000000000000" pitchFamily="2" charset="2"/>
              <a:buChar char="v"/>
            </a:pPr>
            <a:r>
              <a:rPr lang="en-US" b="1" dirty="0">
                <a:solidFill>
                  <a:srgbClr val="000099"/>
                </a:solidFill>
              </a:rPr>
              <a:t>Transportation Systems</a:t>
            </a:r>
          </a:p>
          <a:p>
            <a:pPr marL="285750" indent="-285750">
              <a:buFont typeface="Wingdings" panose="05000000000000000000" pitchFamily="2" charset="2"/>
              <a:buChar char="v"/>
            </a:pPr>
            <a:r>
              <a:rPr lang="en-US" b="1" dirty="0">
                <a:solidFill>
                  <a:srgbClr val="000099"/>
                </a:solidFill>
              </a:rPr>
              <a:t>Nano Technology</a:t>
            </a:r>
          </a:p>
          <a:p>
            <a:pPr marL="285750" indent="-285750">
              <a:buFont typeface="Wingdings" panose="05000000000000000000" pitchFamily="2" charset="2"/>
              <a:buChar char="v"/>
            </a:pPr>
            <a:r>
              <a:rPr lang="en-US" b="1" dirty="0">
                <a:solidFill>
                  <a:srgbClr val="000099"/>
                </a:solidFill>
              </a:rPr>
              <a:t>Disaster Mitigation &amp;  </a:t>
            </a:r>
            <a:r>
              <a:rPr lang="en-US" b="1" dirty="0" smtClean="0">
                <a:solidFill>
                  <a:srgbClr val="000099"/>
                </a:solidFill>
              </a:rPr>
              <a:t>Management</a:t>
            </a:r>
            <a:endParaRPr lang="en-US" b="1" dirty="0">
              <a:solidFill>
                <a:srgbClr val="000099"/>
              </a:solidFill>
            </a:endParaRPr>
          </a:p>
        </p:txBody>
      </p:sp>
      <p:sp>
        <p:nvSpPr>
          <p:cNvPr id="7" name="TextBox 6"/>
          <p:cNvSpPr txBox="1"/>
          <p:nvPr/>
        </p:nvSpPr>
        <p:spPr>
          <a:xfrm>
            <a:off x="334103" y="3423104"/>
            <a:ext cx="4193628" cy="2308324"/>
          </a:xfrm>
          <a:prstGeom prst="rect">
            <a:avLst/>
          </a:prstGeom>
          <a:noFill/>
          <a:ln>
            <a:solidFill>
              <a:schemeClr val="accent1"/>
            </a:solidFill>
          </a:ln>
        </p:spPr>
        <p:txBody>
          <a:bodyPr wrap="square" rtlCol="0">
            <a:spAutoFit/>
          </a:bodyPr>
          <a:lstStyle/>
          <a:p>
            <a:endParaRPr lang="en-US" b="1" dirty="0" smtClean="0">
              <a:solidFill>
                <a:srgbClr val="C00000"/>
              </a:solidFill>
            </a:endParaRPr>
          </a:p>
          <a:p>
            <a:r>
              <a:rPr lang="en-US" b="1" dirty="0" smtClean="0">
                <a:solidFill>
                  <a:srgbClr val="C00000"/>
                </a:solidFill>
              </a:rPr>
              <a:t>Centers</a:t>
            </a:r>
            <a:r>
              <a:rPr lang="en-US" b="1" dirty="0">
                <a:solidFill>
                  <a:srgbClr val="C00000"/>
                </a:solidFill>
              </a:rPr>
              <a:t>/ Hubs for specialized research</a:t>
            </a:r>
          </a:p>
          <a:p>
            <a:endParaRPr lang="en-US" dirty="0" smtClean="0"/>
          </a:p>
          <a:p>
            <a:pPr marL="285750" indent="-285750">
              <a:buFont typeface="Wingdings" panose="05000000000000000000" pitchFamily="2" charset="2"/>
              <a:buChar char="v"/>
            </a:pPr>
            <a:r>
              <a:rPr lang="en-US" b="1" dirty="0" smtClean="0">
                <a:solidFill>
                  <a:srgbClr val="000099"/>
                </a:solidFill>
              </a:rPr>
              <a:t>Housing </a:t>
            </a:r>
            <a:r>
              <a:rPr lang="en-US" b="1" dirty="0">
                <a:solidFill>
                  <a:srgbClr val="000099"/>
                </a:solidFill>
              </a:rPr>
              <a:t>Resource Center (HRC): under Housing for All mission</a:t>
            </a:r>
          </a:p>
          <a:p>
            <a:pPr marL="285750" indent="-285750">
              <a:buFont typeface="Wingdings" panose="05000000000000000000" pitchFamily="2" charset="2"/>
              <a:buChar char="v"/>
            </a:pPr>
            <a:r>
              <a:rPr lang="en-US" b="1" dirty="0">
                <a:solidFill>
                  <a:srgbClr val="000099"/>
                </a:solidFill>
              </a:rPr>
              <a:t>Centre for Railway Research (CRR)</a:t>
            </a:r>
          </a:p>
          <a:p>
            <a:pPr marL="285750" indent="-285750">
              <a:buFont typeface="Wingdings" panose="05000000000000000000" pitchFamily="2" charset="2"/>
              <a:buChar char="v"/>
            </a:pPr>
            <a:r>
              <a:rPr lang="en-US" b="1" dirty="0">
                <a:solidFill>
                  <a:srgbClr val="000099"/>
                </a:solidFill>
              </a:rPr>
              <a:t> Common Research and Technology Development Hub (CRTDH)</a:t>
            </a:r>
          </a:p>
        </p:txBody>
      </p:sp>
    </p:spTree>
    <p:extLst>
      <p:ext uri="{BB962C8B-B14F-4D97-AF65-F5344CB8AC3E}">
        <p14:creationId xmlns:p14="http://schemas.microsoft.com/office/powerpoint/2010/main" xmlns="" val="1408245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7583214" cy="563562"/>
          </a:xfrm>
        </p:spPr>
        <p:txBody>
          <a:bodyPr/>
          <a:lstStyle/>
          <a:p>
            <a:pPr eaLnBrk="1" hangingPunct="1"/>
            <a:r>
              <a:rPr lang="en-US" sz="2400" b="1" dirty="0" smtClean="0">
                <a:solidFill>
                  <a:srgbClr val="0070C0"/>
                </a:solidFill>
              </a:rPr>
              <a:t>International Collaborations (MoU s) with Universities</a:t>
            </a:r>
            <a:r>
              <a:rPr lang="en-US" sz="2400" b="1" dirty="0">
                <a:solidFill>
                  <a:srgbClr val="0070C0"/>
                </a:solidFill>
              </a:rPr>
              <a:t>/ Institutes</a:t>
            </a:r>
            <a:endParaRPr lang="en-US" altLang="en-US" sz="2400" b="1" dirty="0" smtClean="0">
              <a:solidFill>
                <a:srgbClr val="0070C0"/>
              </a:solidFill>
              <a:latin typeface="Franklin Gothic Demi" pitchFamily="34" charset="0"/>
              <a:ea typeface="ＭＳ Ｐゴシック" pitchFamily="34" charset="-128"/>
              <a:cs typeface="Franklin Gothic Demi" pitchFamily="34" charset="0"/>
            </a:endParaRPr>
          </a:p>
        </p:txBody>
      </p:sp>
      <p:cxnSp>
        <p:nvCxnSpPr>
          <p:cNvPr id="6" name="Straight Connector 5"/>
          <p:cNvCxnSpPr/>
          <p:nvPr/>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2" name="Picture 1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62818" y="0"/>
            <a:ext cx="940702" cy="950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15213" y="6430963"/>
            <a:ext cx="16668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 name="Content Placeholder 3"/>
          <p:cNvGraphicFramePr>
            <a:graphicFrameLocks/>
          </p:cNvGraphicFramePr>
          <p:nvPr>
            <p:extLst>
              <p:ext uri="{D42A27DB-BD31-4B8C-83A1-F6EECF244321}">
                <p14:modId xmlns:p14="http://schemas.microsoft.com/office/powerpoint/2010/main" xmlns="" val="2095320913"/>
              </p:ext>
            </p:extLst>
          </p:nvPr>
        </p:nvGraphicFramePr>
        <p:xfrm>
          <a:off x="595423" y="1064418"/>
          <a:ext cx="7239000" cy="5465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872847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3296" y="1240221"/>
            <a:ext cx="3528408" cy="2357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4152" y="1240220"/>
            <a:ext cx="3138445" cy="2357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99393" y="3597284"/>
            <a:ext cx="8334704" cy="2683620"/>
          </a:xfrm>
          <a:prstGeom prst="rect">
            <a:avLst/>
          </a:prstGeom>
        </p:spPr>
        <p:txBody>
          <a:bodyPr wrap="square">
            <a:spAutoFit/>
          </a:bodyPr>
          <a:lstStyle/>
          <a:p>
            <a:pPr marL="0" marR="0" algn="just">
              <a:lnSpc>
                <a:spcPct val="115000"/>
              </a:lnSpc>
              <a:spcBef>
                <a:spcPts val="0"/>
              </a:spcBef>
              <a:spcAft>
                <a:spcPts val="1000"/>
              </a:spcAft>
            </a:pPr>
            <a:r>
              <a:rPr lang="en-US" sz="1400" dirty="0">
                <a:latin typeface="Calibri"/>
                <a:ea typeface="Calibri"/>
                <a:cs typeface="Times New Roman"/>
              </a:rPr>
              <a:t>IIT Roorkee students comprising of students </a:t>
            </a:r>
            <a:r>
              <a:rPr lang="en-US" sz="1400" dirty="0" err="1">
                <a:latin typeface="Calibri"/>
                <a:ea typeface="Calibri"/>
                <a:cs typeface="Times New Roman"/>
              </a:rPr>
              <a:t>Ekdeep</a:t>
            </a:r>
            <a:r>
              <a:rPr lang="en-US" sz="1400" dirty="0">
                <a:latin typeface="Calibri"/>
                <a:ea typeface="Calibri"/>
                <a:cs typeface="Times New Roman"/>
              </a:rPr>
              <a:t> </a:t>
            </a:r>
            <a:r>
              <a:rPr lang="en-US" sz="1400" dirty="0" err="1">
                <a:latin typeface="Calibri"/>
                <a:ea typeface="Calibri"/>
                <a:cs typeface="Times New Roman"/>
              </a:rPr>
              <a:t>Lubana</a:t>
            </a:r>
            <a:r>
              <a:rPr lang="en-US" sz="1400" dirty="0">
                <a:latin typeface="Calibri"/>
                <a:ea typeface="Calibri"/>
                <a:cs typeface="Times New Roman"/>
              </a:rPr>
              <a:t>: II </a:t>
            </a:r>
            <a:r>
              <a:rPr lang="en-US" sz="1400" dirty="0" err="1">
                <a:latin typeface="Calibri"/>
                <a:ea typeface="Calibri"/>
                <a:cs typeface="Times New Roman"/>
              </a:rPr>
              <a:t>year,ECE</a:t>
            </a:r>
            <a:r>
              <a:rPr lang="en-US" sz="1400" dirty="0">
                <a:latin typeface="Calibri"/>
                <a:ea typeface="Calibri"/>
                <a:cs typeface="Times New Roman"/>
              </a:rPr>
              <a:t> department,  </a:t>
            </a:r>
            <a:r>
              <a:rPr lang="en-US" sz="1400" dirty="0" err="1">
                <a:latin typeface="Calibri"/>
                <a:ea typeface="Calibri"/>
                <a:cs typeface="Times New Roman"/>
              </a:rPr>
              <a:t>Anisha</a:t>
            </a:r>
            <a:r>
              <a:rPr lang="en-US" sz="1400" dirty="0">
                <a:latin typeface="Calibri"/>
                <a:ea typeface="Calibri"/>
                <a:cs typeface="Times New Roman"/>
              </a:rPr>
              <a:t> </a:t>
            </a:r>
            <a:r>
              <a:rPr lang="en-US" sz="1400" dirty="0" err="1">
                <a:latin typeface="Calibri"/>
                <a:ea typeface="Calibri"/>
                <a:cs typeface="Times New Roman"/>
              </a:rPr>
              <a:t>Godha</a:t>
            </a:r>
            <a:r>
              <a:rPr lang="en-US" sz="1400" dirty="0">
                <a:latin typeface="Calibri"/>
                <a:ea typeface="Calibri"/>
                <a:cs typeface="Times New Roman"/>
              </a:rPr>
              <a:t>: IMT GT, IV Year, Ankit </a:t>
            </a:r>
            <a:r>
              <a:rPr lang="en-US" sz="1400" dirty="0" err="1">
                <a:latin typeface="Calibri"/>
                <a:ea typeface="Calibri"/>
                <a:cs typeface="Times New Roman"/>
              </a:rPr>
              <a:t>Bagaria</a:t>
            </a:r>
            <a:r>
              <a:rPr lang="en-US" sz="1400" dirty="0">
                <a:latin typeface="Calibri"/>
                <a:ea typeface="Calibri"/>
                <a:cs typeface="Times New Roman"/>
              </a:rPr>
              <a:t>: Chemical, III Year and </a:t>
            </a:r>
            <a:r>
              <a:rPr lang="en-US" sz="1400" dirty="0" err="1">
                <a:latin typeface="Calibri"/>
                <a:ea typeface="Calibri"/>
                <a:cs typeface="Times New Roman"/>
              </a:rPr>
              <a:t>Utkarsh</a:t>
            </a:r>
            <a:r>
              <a:rPr lang="en-US" sz="1400" dirty="0">
                <a:latin typeface="Calibri"/>
                <a:ea typeface="Calibri"/>
                <a:cs typeface="Times New Roman"/>
              </a:rPr>
              <a:t> </a:t>
            </a:r>
            <a:r>
              <a:rPr lang="en-US" sz="1400" dirty="0" err="1">
                <a:latin typeface="Calibri"/>
                <a:ea typeface="Calibri"/>
                <a:cs typeface="Times New Roman"/>
              </a:rPr>
              <a:t>Saxena</a:t>
            </a:r>
            <a:r>
              <a:rPr lang="en-US" sz="1400" dirty="0">
                <a:latin typeface="Calibri"/>
                <a:ea typeface="Calibri"/>
                <a:cs typeface="Times New Roman"/>
              </a:rPr>
              <a:t>: Metallurgy, III Year have won </a:t>
            </a:r>
            <a:r>
              <a:rPr lang="en-US" sz="1400" dirty="0">
                <a:solidFill>
                  <a:srgbClr val="C00000"/>
                </a:solidFill>
                <a:latin typeface="Calibri"/>
                <a:ea typeface="Calibri"/>
                <a:cs typeface="Times New Roman"/>
              </a:rPr>
              <a:t>First prize </a:t>
            </a:r>
            <a:r>
              <a:rPr lang="en-US" sz="1400" dirty="0">
                <a:latin typeface="Calibri"/>
                <a:ea typeface="Calibri"/>
                <a:cs typeface="Times New Roman"/>
              </a:rPr>
              <a:t>in </a:t>
            </a:r>
            <a:r>
              <a:rPr lang="en-US" sz="1400" b="1" dirty="0">
                <a:solidFill>
                  <a:srgbClr val="C00000"/>
                </a:solidFill>
                <a:latin typeface="Calibri"/>
                <a:ea typeface="Calibri"/>
                <a:cs typeface="Times New Roman"/>
              </a:rPr>
              <a:t>Ericsson Innovation Award-2017 </a:t>
            </a:r>
            <a:r>
              <a:rPr lang="en-US" sz="1400" dirty="0">
                <a:latin typeface="Calibri"/>
                <a:ea typeface="Calibri"/>
                <a:cs typeface="Times New Roman"/>
              </a:rPr>
              <a:t>for which the SNAP team as a part of three global finalists competed at Nobel Museum in Stockholm, Sweden. </a:t>
            </a:r>
          </a:p>
          <a:p>
            <a:pPr marL="0" marR="0" indent="457200" algn="just">
              <a:lnSpc>
                <a:spcPct val="115000"/>
              </a:lnSpc>
              <a:spcBef>
                <a:spcPts val="0"/>
              </a:spcBef>
              <a:spcAft>
                <a:spcPts val="1000"/>
              </a:spcAft>
            </a:pPr>
            <a:r>
              <a:rPr lang="en-US" sz="1400" dirty="0">
                <a:latin typeface="Calibri"/>
                <a:ea typeface="Calibri"/>
                <a:cs typeface="Times New Roman"/>
              </a:rPr>
              <a:t>The theme for Ericsson Innovation Awards 2017 was “Future of Food”. </a:t>
            </a:r>
            <a:r>
              <a:rPr lang="en-US" sz="1400" dirty="0">
                <a:solidFill>
                  <a:srgbClr val="C00000"/>
                </a:solidFill>
                <a:latin typeface="Calibri"/>
                <a:ea typeface="Calibri"/>
                <a:cs typeface="Times New Roman"/>
              </a:rPr>
              <a:t>The IITR team developed the app ‘SNAP’ which uses a precision agriculture technology based on principles of hyper-spectral imaging of crop leaves to determine the optimum fertilizer inputs for the crop.</a:t>
            </a:r>
            <a:r>
              <a:rPr lang="en-US" sz="1400" dirty="0">
                <a:latin typeface="Calibri"/>
                <a:ea typeface="Calibri"/>
                <a:cs typeface="Times New Roman"/>
              </a:rPr>
              <a:t> SNAP aimed to develop low cost handheld imaging device for optimizing fertilizer use in agricultural operations thus alleviating the soil degradation from excessive use of fertilizer as well as ecosystem deterioration. The first prize of for the winner team is 25,000 Euro.  </a:t>
            </a:r>
            <a:endParaRPr lang="en-US" sz="1400" dirty="0">
              <a:effectLst/>
              <a:latin typeface="Calibri"/>
              <a:ea typeface="Calibri"/>
              <a:cs typeface="Times New Roman"/>
            </a:endParaRPr>
          </a:p>
        </p:txBody>
      </p:sp>
      <p:sp>
        <p:nvSpPr>
          <p:cNvPr id="4" name="TextBox 3"/>
          <p:cNvSpPr txBox="1"/>
          <p:nvPr/>
        </p:nvSpPr>
        <p:spPr>
          <a:xfrm>
            <a:off x="2035539" y="273269"/>
            <a:ext cx="5201745" cy="646331"/>
          </a:xfrm>
          <a:prstGeom prst="rect">
            <a:avLst/>
          </a:prstGeom>
          <a:noFill/>
        </p:spPr>
        <p:txBody>
          <a:bodyPr wrap="none" rtlCol="0">
            <a:spAutoFit/>
          </a:bodyPr>
          <a:lstStyle/>
          <a:p>
            <a:r>
              <a:rPr lang="en-US" sz="3600" b="1" dirty="0" smtClean="0"/>
              <a:t>IIT Roorkee in global news</a:t>
            </a:r>
            <a:endParaRPr lang="en-US" sz="3600" b="1" dirty="0"/>
          </a:p>
        </p:txBody>
      </p:sp>
    </p:spTree>
    <p:extLst>
      <p:ext uri="{BB962C8B-B14F-4D97-AF65-F5344CB8AC3E}">
        <p14:creationId xmlns:p14="http://schemas.microsoft.com/office/powerpoint/2010/main" xmlns="" val="1149366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07" y="276562"/>
            <a:ext cx="7273159" cy="554587"/>
          </a:xfrm>
        </p:spPr>
        <p:txBody>
          <a:bodyPr/>
          <a:lstStyle/>
          <a:p>
            <a:pPr algn="ctr"/>
            <a:r>
              <a:rPr lang="en-US" sz="2800" dirty="0" smtClean="0">
                <a:solidFill>
                  <a:srgbClr val="C00000"/>
                </a:solidFill>
              </a:rPr>
              <a:t>Association in major Schemes from Different Ministries, Govt. of India</a:t>
            </a:r>
            <a:endParaRPr lang="en-US" sz="2800" dirty="0">
              <a:solidFill>
                <a:srgbClr val="C00000"/>
              </a:solidFill>
            </a:endParaRPr>
          </a:p>
        </p:txBody>
      </p:sp>
      <p:sp>
        <p:nvSpPr>
          <p:cNvPr id="4" name="Content Placeholder 3"/>
          <p:cNvSpPr>
            <a:spLocks noGrp="1"/>
          </p:cNvSpPr>
          <p:nvPr>
            <p:ph sz="half" idx="2"/>
          </p:nvPr>
        </p:nvSpPr>
        <p:spPr>
          <a:xfrm>
            <a:off x="704193" y="1436077"/>
            <a:ext cx="7714593" cy="4197468"/>
          </a:xfrm>
        </p:spPr>
        <p:txBody>
          <a:bodyPr/>
          <a:lstStyle/>
          <a:p>
            <a:pPr>
              <a:lnSpc>
                <a:spcPct val="150000"/>
              </a:lnSpc>
              <a:buFont typeface="Wingdings" panose="05000000000000000000" pitchFamily="2" charset="2"/>
              <a:buChar char="v"/>
            </a:pPr>
            <a:r>
              <a:rPr lang="en-US" b="1" dirty="0" err="1" smtClean="0">
                <a:solidFill>
                  <a:srgbClr val="0000CC"/>
                </a:solidFill>
                <a:latin typeface="+mn-lt"/>
              </a:rPr>
              <a:t>Uchchatar</a:t>
            </a:r>
            <a:r>
              <a:rPr lang="en-US" b="1" dirty="0" smtClean="0">
                <a:solidFill>
                  <a:srgbClr val="0000CC"/>
                </a:solidFill>
                <a:latin typeface="+mn-lt"/>
              </a:rPr>
              <a:t> </a:t>
            </a:r>
            <a:r>
              <a:rPr lang="en-US" b="1" dirty="0" err="1" smtClean="0">
                <a:solidFill>
                  <a:srgbClr val="0000CC"/>
                </a:solidFill>
                <a:latin typeface="+mn-lt"/>
              </a:rPr>
              <a:t>Avishkar</a:t>
            </a:r>
            <a:r>
              <a:rPr lang="en-US" b="1" dirty="0" smtClean="0">
                <a:solidFill>
                  <a:srgbClr val="0000CC"/>
                </a:solidFill>
                <a:latin typeface="+mn-lt"/>
              </a:rPr>
              <a:t> </a:t>
            </a:r>
            <a:r>
              <a:rPr lang="en-US" b="1" dirty="0" err="1" smtClean="0">
                <a:solidFill>
                  <a:srgbClr val="0000CC"/>
                </a:solidFill>
                <a:latin typeface="+mn-lt"/>
              </a:rPr>
              <a:t>Yojana</a:t>
            </a:r>
            <a:r>
              <a:rPr lang="en-US" b="1" dirty="0" smtClean="0">
                <a:solidFill>
                  <a:srgbClr val="0000CC"/>
                </a:solidFill>
                <a:latin typeface="+mn-lt"/>
              </a:rPr>
              <a:t> (Industry academia program)</a:t>
            </a:r>
          </a:p>
          <a:p>
            <a:pPr>
              <a:lnSpc>
                <a:spcPct val="150000"/>
              </a:lnSpc>
              <a:buFont typeface="Wingdings" panose="05000000000000000000" pitchFamily="2" charset="2"/>
              <a:buChar char="v"/>
            </a:pPr>
            <a:r>
              <a:rPr lang="en-US" b="1" dirty="0" smtClean="0">
                <a:solidFill>
                  <a:srgbClr val="0000CC"/>
                </a:solidFill>
                <a:latin typeface="+mn-lt"/>
              </a:rPr>
              <a:t>IMPRINT (Research on combating the great challenges)</a:t>
            </a:r>
          </a:p>
          <a:p>
            <a:pPr>
              <a:lnSpc>
                <a:spcPct val="150000"/>
              </a:lnSpc>
              <a:buFont typeface="Wingdings" panose="05000000000000000000" pitchFamily="2" charset="2"/>
              <a:buChar char="v"/>
            </a:pPr>
            <a:r>
              <a:rPr lang="en-US" b="1" dirty="0" smtClean="0">
                <a:solidFill>
                  <a:srgbClr val="0000CC"/>
                </a:solidFill>
                <a:latin typeface="+mn-lt"/>
              </a:rPr>
              <a:t>AMRUT Mission (Urban Development)</a:t>
            </a:r>
          </a:p>
          <a:p>
            <a:pPr>
              <a:lnSpc>
                <a:spcPct val="150000"/>
              </a:lnSpc>
              <a:buFont typeface="Wingdings" panose="05000000000000000000" pitchFamily="2" charset="2"/>
              <a:buChar char="v"/>
            </a:pPr>
            <a:r>
              <a:rPr lang="en-US" b="1" dirty="0" err="1" smtClean="0">
                <a:solidFill>
                  <a:srgbClr val="0000CC"/>
                </a:solidFill>
                <a:latin typeface="+mn-lt"/>
              </a:rPr>
              <a:t>Swachh</a:t>
            </a:r>
            <a:r>
              <a:rPr lang="en-US" b="1" dirty="0" smtClean="0">
                <a:solidFill>
                  <a:srgbClr val="0000CC"/>
                </a:solidFill>
                <a:latin typeface="+mn-lt"/>
              </a:rPr>
              <a:t> </a:t>
            </a:r>
            <a:r>
              <a:rPr lang="en-US" b="1" dirty="0">
                <a:solidFill>
                  <a:srgbClr val="0000CC"/>
                </a:solidFill>
                <a:latin typeface="+mn-lt"/>
              </a:rPr>
              <a:t>Bharat </a:t>
            </a:r>
            <a:r>
              <a:rPr lang="en-US" b="1" dirty="0" smtClean="0">
                <a:solidFill>
                  <a:srgbClr val="0000CC"/>
                </a:solidFill>
                <a:latin typeface="+mn-lt"/>
              </a:rPr>
              <a:t>Mission (Nationwide cleanliness mission)</a:t>
            </a:r>
          </a:p>
          <a:p>
            <a:pPr>
              <a:lnSpc>
                <a:spcPct val="150000"/>
              </a:lnSpc>
              <a:buFont typeface="Wingdings" panose="05000000000000000000" pitchFamily="2" charset="2"/>
              <a:buChar char="v"/>
            </a:pPr>
            <a:r>
              <a:rPr lang="en-US" b="1" dirty="0">
                <a:solidFill>
                  <a:srgbClr val="0000CC"/>
                </a:solidFill>
                <a:latin typeface="+mn-lt"/>
              </a:rPr>
              <a:t>Pradhan </a:t>
            </a:r>
            <a:r>
              <a:rPr lang="en-US" b="1" dirty="0" err="1">
                <a:solidFill>
                  <a:srgbClr val="0000CC"/>
                </a:solidFill>
                <a:latin typeface="+mn-lt"/>
              </a:rPr>
              <a:t>Mantri</a:t>
            </a:r>
            <a:r>
              <a:rPr lang="en-US" b="1" dirty="0">
                <a:solidFill>
                  <a:srgbClr val="0000CC"/>
                </a:solidFill>
                <a:latin typeface="+mn-lt"/>
              </a:rPr>
              <a:t> </a:t>
            </a:r>
            <a:r>
              <a:rPr lang="en-US" b="1" dirty="0" err="1">
                <a:solidFill>
                  <a:srgbClr val="0000CC"/>
                </a:solidFill>
                <a:latin typeface="+mn-lt"/>
              </a:rPr>
              <a:t>Awas</a:t>
            </a:r>
            <a:r>
              <a:rPr lang="en-US" b="1" dirty="0">
                <a:solidFill>
                  <a:srgbClr val="0000CC"/>
                </a:solidFill>
                <a:latin typeface="+mn-lt"/>
              </a:rPr>
              <a:t> </a:t>
            </a:r>
            <a:r>
              <a:rPr lang="en-US" b="1" dirty="0" err="1" smtClean="0">
                <a:solidFill>
                  <a:srgbClr val="0000CC"/>
                </a:solidFill>
                <a:latin typeface="+mn-lt"/>
              </a:rPr>
              <a:t>Yojana</a:t>
            </a:r>
            <a:r>
              <a:rPr lang="en-US" b="1" dirty="0" smtClean="0">
                <a:solidFill>
                  <a:srgbClr val="0000CC"/>
                </a:solidFill>
                <a:latin typeface="+mn-lt"/>
              </a:rPr>
              <a:t> (Housing for All mission)</a:t>
            </a:r>
          </a:p>
          <a:p>
            <a:pPr>
              <a:lnSpc>
                <a:spcPct val="150000"/>
              </a:lnSpc>
              <a:buFont typeface="Wingdings" panose="05000000000000000000" pitchFamily="2" charset="2"/>
              <a:buChar char="v"/>
            </a:pPr>
            <a:r>
              <a:rPr lang="en-US" b="1" dirty="0" err="1" smtClean="0">
                <a:solidFill>
                  <a:srgbClr val="0000CC"/>
                </a:solidFill>
                <a:latin typeface="+mn-lt"/>
              </a:rPr>
              <a:t>Unnat</a:t>
            </a:r>
            <a:r>
              <a:rPr lang="en-US" b="1" dirty="0" smtClean="0">
                <a:solidFill>
                  <a:srgbClr val="0000CC"/>
                </a:solidFill>
                <a:latin typeface="+mn-lt"/>
              </a:rPr>
              <a:t> Bharat </a:t>
            </a:r>
            <a:r>
              <a:rPr lang="en-US" b="1" dirty="0" err="1" smtClean="0">
                <a:solidFill>
                  <a:srgbClr val="0000CC"/>
                </a:solidFill>
                <a:latin typeface="+mn-lt"/>
              </a:rPr>
              <a:t>Abhiyan</a:t>
            </a:r>
            <a:r>
              <a:rPr lang="en-US" b="1" dirty="0" smtClean="0">
                <a:solidFill>
                  <a:srgbClr val="0000CC"/>
                </a:solidFill>
                <a:latin typeface="+mn-lt"/>
              </a:rPr>
              <a:t> (Social development )</a:t>
            </a:r>
            <a:endParaRPr lang="en-US" b="1" dirty="0">
              <a:solidFill>
                <a:srgbClr val="0000CC"/>
              </a:solidFill>
              <a:latin typeface="+mn-lt"/>
            </a:endParaRPr>
          </a:p>
          <a:p>
            <a:pPr marL="0" indent="0">
              <a:buNone/>
            </a:pPr>
            <a:endParaRPr lang="en-US" b="1" dirty="0">
              <a:solidFill>
                <a:srgbClr val="0000CC"/>
              </a:solidFill>
              <a:latin typeface="+mn-lt"/>
            </a:endParaRPr>
          </a:p>
          <a:p>
            <a:pPr>
              <a:buFont typeface="Wingdings" panose="05000000000000000000" pitchFamily="2" charset="2"/>
              <a:buChar char="v"/>
            </a:pPr>
            <a:endParaRPr lang="en-US" b="1" dirty="0" smtClean="0">
              <a:solidFill>
                <a:srgbClr val="0000CC"/>
              </a:solidFill>
              <a:latin typeface="+mn-lt"/>
            </a:endParaRPr>
          </a:p>
          <a:p>
            <a:pPr marL="0" indent="0">
              <a:buNone/>
            </a:pPr>
            <a:endParaRPr lang="en-US" dirty="0"/>
          </a:p>
        </p:txBody>
      </p:sp>
    </p:spTree>
    <p:extLst>
      <p:ext uri="{BB962C8B-B14F-4D97-AF65-F5344CB8AC3E}">
        <p14:creationId xmlns:p14="http://schemas.microsoft.com/office/powerpoint/2010/main" xmlns="" val="2307025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62200" y="533400"/>
            <a:ext cx="5562600" cy="554038"/>
          </a:xfrm>
        </p:spPr>
        <p:txBody>
          <a:bodyPr/>
          <a:lstStyle/>
          <a:p>
            <a:pPr eaLnBrk="1" hangingPunct="1"/>
            <a:r>
              <a:rPr lang="en-US" altLang="en-US" sz="2800" smtClean="0">
                <a:solidFill>
                  <a:srgbClr val="0070C0"/>
                </a:solidFill>
              </a:rPr>
              <a:t>Activities in Innovation </a:t>
            </a:r>
            <a:r>
              <a:rPr lang="en-US" altLang="en-US" smtClean="0">
                <a:solidFill>
                  <a:srgbClr val="FF0000"/>
                </a:solidFill>
              </a:rPr>
              <a:t/>
            </a:r>
            <a:br>
              <a:rPr lang="en-US" altLang="en-US" smtClean="0">
                <a:solidFill>
                  <a:srgbClr val="FF0000"/>
                </a:solidFill>
              </a:rPr>
            </a:br>
            <a:endParaRPr lang="en-US" altLang="en-US" smtClean="0"/>
          </a:p>
        </p:txBody>
      </p:sp>
      <p:sp>
        <p:nvSpPr>
          <p:cNvPr id="21507" name="Content Placeholder 3"/>
          <p:cNvSpPr>
            <a:spLocks noGrp="1" noChangeArrowheads="1"/>
          </p:cNvSpPr>
          <p:nvPr>
            <p:ph sz="half" idx="2"/>
          </p:nvPr>
        </p:nvSpPr>
        <p:spPr>
          <a:xfrm>
            <a:off x="176213" y="3124200"/>
            <a:ext cx="4691062" cy="1938338"/>
          </a:xfrm>
        </p:spPr>
        <p:txBody>
          <a:bodyPr>
            <a:spAutoFit/>
          </a:bodyPr>
          <a:lstStyle/>
          <a:p>
            <a:pPr eaLnBrk="1" hangingPunct="1">
              <a:spcBef>
                <a:spcPct val="0"/>
              </a:spcBef>
            </a:pPr>
            <a:r>
              <a:rPr lang="en-IN" altLang="en-US" sz="2000" b="1" smtClean="0">
                <a:solidFill>
                  <a:srgbClr val="C00000"/>
                </a:solidFill>
                <a:latin typeface="Calibri" pitchFamily="34" charset="0"/>
                <a:cs typeface="Arial" charset="0"/>
              </a:rPr>
              <a:t>Technology Incubation and Development of Entrepreneurs (TIDE) in the areas of Electronics and ICT – </a:t>
            </a:r>
            <a:r>
              <a:rPr lang="en-IN" altLang="en-US" sz="2000" b="1" smtClean="0">
                <a:solidFill>
                  <a:srgbClr val="0000FF"/>
                </a:solidFill>
                <a:latin typeface="Calibri" pitchFamily="34" charset="0"/>
                <a:cs typeface="Arial" charset="0"/>
              </a:rPr>
              <a:t>funded by DEITY (Govt. of India), Rs. 1.5 Crores</a:t>
            </a:r>
            <a:endParaRPr lang="en-US" altLang="en-US" sz="2000" b="1" smtClean="0">
              <a:latin typeface="Calibri" pitchFamily="34" charset="0"/>
              <a:cs typeface="Arial" charset="0"/>
            </a:endParaRPr>
          </a:p>
          <a:p>
            <a:pPr eaLnBrk="1" hangingPunct="1">
              <a:spcBef>
                <a:spcPct val="0"/>
              </a:spcBef>
              <a:buFontTx/>
              <a:buNone/>
            </a:pPr>
            <a:endParaRPr lang="en-IN" altLang="en-US" sz="2000" b="1" smtClean="0">
              <a:solidFill>
                <a:srgbClr val="C00000"/>
              </a:solidFill>
              <a:latin typeface="Calibri" pitchFamily="34" charset="0"/>
              <a:cs typeface="Arial" charset="0"/>
            </a:endParaRPr>
          </a:p>
        </p:txBody>
      </p:sp>
      <p:sp>
        <p:nvSpPr>
          <p:cNvPr id="5" name="Rectangle 4"/>
          <p:cNvSpPr/>
          <p:nvPr/>
        </p:nvSpPr>
        <p:spPr>
          <a:xfrm>
            <a:off x="457200" y="4467225"/>
            <a:ext cx="4425950" cy="1754188"/>
          </a:xfrm>
          <a:prstGeom prst="rect">
            <a:avLst/>
          </a:prstGeom>
        </p:spPr>
        <p:txBody>
          <a:bodyPr>
            <a:spAutoFit/>
          </a:bodyPr>
          <a:lstStyle/>
          <a:p>
            <a:pPr eaLnBrk="1" hangingPunct="1">
              <a:defRPr/>
            </a:pPr>
            <a:r>
              <a:rPr lang="en-IN" b="1" dirty="0">
                <a:solidFill>
                  <a:srgbClr val="00B050"/>
                </a:solidFill>
                <a:cs typeface="Arial" charset="0"/>
              </a:rPr>
              <a:t>	</a:t>
            </a:r>
          </a:p>
          <a:p>
            <a:pPr eaLnBrk="1" hangingPunct="1">
              <a:defRPr/>
            </a:pPr>
            <a:r>
              <a:rPr lang="en-IN" b="1" dirty="0">
                <a:solidFill>
                  <a:srgbClr val="002060"/>
                </a:solidFill>
                <a:cs typeface="Arial" charset="0"/>
              </a:rPr>
              <a:t>To set-up / strengthen the technology Incubation Centres and thus nurture </a:t>
            </a:r>
          </a:p>
          <a:p>
            <a:pPr eaLnBrk="1" hangingPunct="1">
              <a:defRPr/>
            </a:pPr>
            <a:r>
              <a:rPr lang="en-IN" b="1" dirty="0">
                <a:solidFill>
                  <a:srgbClr val="002060"/>
                </a:solidFill>
                <a:cs typeface="Arial" charset="0"/>
              </a:rPr>
              <a:t>technology entrepreneurship development.</a:t>
            </a:r>
          </a:p>
          <a:p>
            <a:pPr marL="285750" indent="-285750" eaLnBrk="1" hangingPunct="1">
              <a:buFont typeface="Courier New" panose="02070309020205020404" pitchFamily="49" charset="0"/>
              <a:buChar char="o"/>
              <a:defRPr/>
            </a:pPr>
            <a:endParaRPr lang="en-IN" b="1" dirty="0">
              <a:solidFill>
                <a:srgbClr val="002060"/>
              </a:solidFill>
              <a:cs typeface="Arial" charset="0"/>
            </a:endParaRPr>
          </a:p>
          <a:p>
            <a:pPr eaLnBrk="1" hangingPunct="1">
              <a:defRPr/>
            </a:pPr>
            <a:endParaRPr lang="en-IN" b="1" dirty="0">
              <a:solidFill>
                <a:srgbClr val="002060"/>
              </a:solidFill>
              <a:cs typeface="Arial" charset="0"/>
            </a:endParaRPr>
          </a:p>
        </p:txBody>
      </p:sp>
      <p:pic>
        <p:nvPicPr>
          <p:cNvPr id="21509" name="Picture 5"/>
          <p:cNvPicPr>
            <a:picLocks noChangeAspect="1"/>
          </p:cNvPicPr>
          <p:nvPr/>
        </p:nvPicPr>
        <p:blipFill>
          <a:blip r:embed="rId2" cstate="print">
            <a:extLst>
              <a:ext uri="{28A0092B-C50C-407E-A947-70E740481C1C}">
                <a14:useLocalDpi xmlns:a14="http://schemas.microsoft.com/office/drawing/2010/main" xmlns="" val="0"/>
              </a:ext>
            </a:extLst>
          </a:blip>
          <a:srcRect l="14287" r="15466" b="19566"/>
          <a:stretch>
            <a:fillRect/>
          </a:stretch>
        </p:blipFill>
        <p:spPr bwMode="auto">
          <a:xfrm>
            <a:off x="5067300" y="2819400"/>
            <a:ext cx="3543300" cy="304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28600" y="1143000"/>
            <a:ext cx="8382000" cy="2246313"/>
          </a:xfrm>
          <a:prstGeom prst="rect">
            <a:avLst/>
          </a:prstGeom>
        </p:spPr>
        <p:txBody>
          <a:bodyPr>
            <a:spAutoFit/>
          </a:bodyPr>
          <a:lstStyle/>
          <a:p>
            <a:pPr marL="342900" indent="-342900" eaLnBrk="1" hangingPunct="1">
              <a:buFont typeface="Arial" panose="020B0604020202020204" pitchFamily="34" charset="0"/>
              <a:buChar char="•"/>
              <a:defRPr/>
            </a:pPr>
            <a:r>
              <a:rPr lang="en-US" altLang="en-US" sz="2000" b="1" dirty="0">
                <a:solidFill>
                  <a:prstClr val="black"/>
                </a:solidFill>
                <a:cs typeface="Arial" charset="0"/>
              </a:rPr>
              <a:t>Technology Business Incubation Center at IIT Roorkee ;</a:t>
            </a:r>
            <a:r>
              <a:rPr lang="en-US" altLang="en-US" sz="2000" b="1" dirty="0">
                <a:solidFill>
                  <a:srgbClr val="00B050"/>
                </a:solidFill>
                <a:cs typeface="Arial" charset="0"/>
              </a:rPr>
              <a:t> </a:t>
            </a:r>
            <a:r>
              <a:rPr lang="en-US" altLang="en-US" sz="2000" b="1" dirty="0" err="1">
                <a:solidFill>
                  <a:srgbClr val="00B050"/>
                </a:solidFill>
                <a:cs typeface="Arial" charset="0"/>
              </a:rPr>
              <a:t>Rs</a:t>
            </a:r>
            <a:r>
              <a:rPr lang="en-US" altLang="en-US" sz="2000" b="1" dirty="0">
                <a:solidFill>
                  <a:srgbClr val="00B050"/>
                </a:solidFill>
                <a:cs typeface="Arial" charset="0"/>
              </a:rPr>
              <a:t>. 5 Crores</a:t>
            </a:r>
            <a:r>
              <a:rPr lang="en-US" altLang="en-US" sz="2000" b="1" dirty="0">
                <a:solidFill>
                  <a:prstClr val="black"/>
                </a:solidFill>
                <a:cs typeface="Arial" charset="0"/>
              </a:rPr>
              <a:t> Sanctioned by DST:</a:t>
            </a:r>
            <a:endParaRPr lang="en-US" altLang="en-US" sz="2000" b="1" dirty="0">
              <a:solidFill>
                <a:srgbClr val="00B050"/>
              </a:solidFill>
              <a:cs typeface="Arial" charset="0"/>
            </a:endParaRPr>
          </a:p>
          <a:p>
            <a:pPr marL="342900" indent="-342900" eaLnBrk="1" hangingPunct="1">
              <a:buFont typeface="Arial" panose="020B0604020202020204" pitchFamily="34" charset="0"/>
              <a:buChar char="•"/>
              <a:defRPr/>
            </a:pPr>
            <a:endParaRPr lang="en-US" altLang="en-US" sz="2000" b="1" dirty="0">
              <a:solidFill>
                <a:srgbClr val="2A0EA2"/>
              </a:solidFill>
              <a:cs typeface="Arial" charset="0"/>
            </a:endParaRPr>
          </a:p>
          <a:p>
            <a:pPr marL="342900" indent="-342900" eaLnBrk="1" hangingPunct="1">
              <a:buFont typeface="Arial" panose="020B0604020202020204" pitchFamily="34" charset="0"/>
              <a:buChar char="•"/>
              <a:defRPr/>
            </a:pPr>
            <a:r>
              <a:rPr lang="en-US" altLang="en-US" sz="2000" b="1" dirty="0">
                <a:solidFill>
                  <a:srgbClr val="2A0EA2"/>
                </a:solidFill>
                <a:cs typeface="Arial" charset="0"/>
              </a:rPr>
              <a:t>Technology Incubation and Entrepreneurship Development Society (TIEDS) </a:t>
            </a:r>
          </a:p>
          <a:p>
            <a:pPr eaLnBrk="1" hangingPunct="1">
              <a:defRPr/>
            </a:pPr>
            <a:r>
              <a:rPr lang="en-US" altLang="en-US" sz="2000" b="1" dirty="0">
                <a:solidFill>
                  <a:srgbClr val="2A0EA2"/>
                </a:solidFill>
                <a:cs typeface="Arial" charset="0"/>
              </a:rPr>
              <a:t>      set up at IIT Roorkee</a:t>
            </a:r>
          </a:p>
          <a:p>
            <a:pPr eaLnBrk="1" hangingPunct="1">
              <a:defRPr/>
            </a:pPr>
            <a:endParaRPr lang="en-US" altLang="en-US" sz="2000" b="1" dirty="0">
              <a:solidFill>
                <a:srgbClr val="2A0EA2"/>
              </a:solidFill>
              <a:cs typeface="Arial" charset="0"/>
            </a:endParaRPr>
          </a:p>
          <a:p>
            <a:pPr algn="ctr" eaLnBrk="1" hangingPunct="1">
              <a:defRPr/>
            </a:pPr>
            <a:endParaRPr lang="en-US" altLang="en-US" sz="2000" b="1" dirty="0">
              <a:solidFill>
                <a:srgbClr val="2A0EA2"/>
              </a:solidFill>
              <a:cs typeface="Arial" charset="0"/>
            </a:endParaRPr>
          </a:p>
        </p:txBody>
      </p:sp>
      <p:sp>
        <p:nvSpPr>
          <p:cNvPr id="21511" name="TextBox 7"/>
          <p:cNvSpPr txBox="1">
            <a:spLocks noChangeArrowheads="1"/>
          </p:cNvSpPr>
          <p:nvPr/>
        </p:nvSpPr>
        <p:spPr bwMode="auto">
          <a:xfrm>
            <a:off x="5181600" y="2960688"/>
            <a:ext cx="3429000" cy="369887"/>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smtClean="0">
                <a:solidFill>
                  <a:prstClr val="black"/>
                </a:solidFill>
                <a:cs typeface="Arial" charset="0"/>
              </a:rPr>
              <a:t>  </a:t>
            </a:r>
            <a:r>
              <a:rPr lang="en-US" altLang="en-US" sz="1800" b="1" smtClean="0">
                <a:solidFill>
                  <a:srgbClr val="910187"/>
                </a:solidFill>
                <a:cs typeface="Arial" charset="0"/>
              </a:rPr>
              <a:t>Incubated Start-Ups in TIEDS</a:t>
            </a:r>
          </a:p>
        </p:txBody>
      </p:sp>
    </p:spTree>
    <p:extLst>
      <p:ext uri="{BB962C8B-B14F-4D97-AF65-F5344CB8AC3E}">
        <p14:creationId xmlns:p14="http://schemas.microsoft.com/office/powerpoint/2010/main" xmlns="" val="1866320848"/>
      </p:ext>
    </p:extLst>
  </p:cSld>
  <p:clrMapOvr>
    <a:masterClrMapping/>
  </p:clrMapOvr>
  <p:timing>
    <p:tnLst>
      <p:par>
        <p:cTn id="1" dur="indefinite" restart="never" nodeType="tmRoot"/>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ITR_template_sudiproy.pptx" id="{E7BE3218-A97E-4E6F-BE9F-92D6192B2CD5}" vid="{3EDE8FBA-E8F1-4B0B-AEA8-7DC234A91AE2}"/>
    </a:ext>
  </a:extLst>
</a:theme>
</file>

<file path=ppt/theme/theme10.xml><?xml version="1.0" encoding="utf-8"?>
<a:theme xmlns:a="http://schemas.openxmlformats.org/drawingml/2006/main" name="7_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ITR_template_sudiproy.pptx" id="{E7BE3218-A97E-4E6F-BE9F-92D6192B2CD5}" vid="{3EDE8FBA-E8F1-4B0B-AEA8-7DC234A91AE2}"/>
    </a:ext>
  </a:extLst>
</a:theme>
</file>

<file path=ppt/theme/theme11.xml><?xml version="1.0" encoding="utf-8"?>
<a:theme xmlns:a="http://schemas.openxmlformats.org/drawingml/2006/main" name="8_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ITR_template_sudiproy.pptx" id="{E7BE3218-A97E-4E6F-BE9F-92D6192B2CD5}" vid="{3EDE8FBA-E8F1-4B0B-AEA8-7DC234A91AE2}"/>
    </a:ext>
  </a:extLst>
</a:theme>
</file>

<file path=ppt/theme/theme12.xml><?xml version="1.0" encoding="utf-8"?>
<a:theme xmlns:a="http://schemas.openxmlformats.org/drawingml/2006/main" name="1_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ITR_template_sudiproy.pptx" id="{E7BE3218-A97E-4E6F-BE9F-92D6192B2CD5}" vid="{3EDE8FBA-E8F1-4B0B-AEA8-7DC234A91AE2}"/>
    </a:ext>
  </a:extLst>
</a:theme>
</file>

<file path=ppt/theme/theme1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4.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Оформление по умолчанию">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0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0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Оформление по умолчанию">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0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0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ITR_template_sudiproy.pptx" id="{E7BE3218-A97E-4E6F-BE9F-92D6192B2CD5}" vid="{3EDE8FBA-E8F1-4B0B-AEA8-7DC234A91AE2}"/>
    </a:ext>
  </a:extLst>
</a:theme>
</file>

<file path=ppt/theme/theme5.xml><?xml version="1.0" encoding="utf-8"?>
<a:theme xmlns:a="http://schemas.openxmlformats.org/drawingml/2006/main" name="3_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ITR_template_sudiproy.pptx" id="{E7BE3218-A97E-4E6F-BE9F-92D6192B2CD5}" vid="{3EDE8FBA-E8F1-4B0B-AEA8-7DC234A91AE2}"/>
    </a:ext>
  </a:extLst>
</a:theme>
</file>

<file path=ppt/theme/theme6.xml><?xml version="1.0" encoding="utf-8"?>
<a:theme xmlns:a="http://schemas.openxmlformats.org/drawingml/2006/main" name="4_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ITR_template_sudiproy.pptx" id="{E7BE3218-A97E-4E6F-BE9F-92D6192B2CD5}" vid="{3EDE8FBA-E8F1-4B0B-AEA8-7DC234A91AE2}"/>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ITR_template_sudiproy.pptx" id="{E7BE3218-A97E-4E6F-BE9F-92D6192B2CD5}" vid="{3EDE8FBA-E8F1-4B0B-AEA8-7DC234A91AE2}"/>
    </a:ext>
  </a:extLst>
</a:theme>
</file>

<file path=docProps/app.xml><?xml version="1.0" encoding="utf-8"?>
<Properties xmlns="http://schemas.openxmlformats.org/officeDocument/2006/extended-properties" xmlns:vt="http://schemas.openxmlformats.org/officeDocument/2006/docPropsVTypes">
  <Template>IITR_template_sudiproy</Template>
  <TotalTime>7015</TotalTime>
  <Words>1672</Words>
  <Application>Microsoft Office PowerPoint</Application>
  <PresentationFormat>Экран (4:3)</PresentationFormat>
  <Paragraphs>319</Paragraphs>
  <Slides>31</Slides>
  <Notes>2</Notes>
  <HiddenSlides>0</HiddenSlides>
  <MMClips>0</MMClips>
  <ScaleCrop>false</ScaleCrop>
  <HeadingPairs>
    <vt:vector size="6" baseType="variant">
      <vt:variant>
        <vt:lpstr>Тема</vt:lpstr>
      </vt:variant>
      <vt:variant>
        <vt:i4>16</vt:i4>
      </vt:variant>
      <vt:variant>
        <vt:lpstr>Внедренные серверы OLE</vt:lpstr>
      </vt:variant>
      <vt:variant>
        <vt:i4>1</vt:i4>
      </vt:variant>
      <vt:variant>
        <vt:lpstr>Заголовки слайдов</vt:lpstr>
      </vt:variant>
      <vt:variant>
        <vt:i4>31</vt:i4>
      </vt:variant>
    </vt:vector>
  </HeadingPairs>
  <TitlesOfParts>
    <vt:vector size="48" baseType="lpstr">
      <vt:lpstr>IITR_PPT_Template</vt:lpstr>
      <vt:lpstr>Office Theme</vt:lpstr>
      <vt:lpstr>3_Office Theme</vt:lpstr>
      <vt:lpstr>2_IITR_PPT_Template</vt:lpstr>
      <vt:lpstr>3_IITR_PPT_Template</vt:lpstr>
      <vt:lpstr>4_IITR_PPT_Template</vt:lpstr>
      <vt:lpstr>2_Office Theme</vt:lpstr>
      <vt:lpstr>7_Office Theme</vt:lpstr>
      <vt:lpstr>5_IITR_PPT_Template</vt:lpstr>
      <vt:lpstr>7_IITR_PPT_Template</vt:lpstr>
      <vt:lpstr>8_IITR_PPT_Template</vt:lpstr>
      <vt:lpstr>1_IITR_PPT_Template</vt:lpstr>
      <vt:lpstr>Equity</vt:lpstr>
      <vt:lpstr>2_Оформление по умолчанию</vt:lpstr>
      <vt:lpstr>3_Оформление по умолчанию</vt:lpstr>
      <vt:lpstr>1_Office Theme</vt:lpstr>
      <vt:lpstr>Image</vt:lpstr>
      <vt:lpstr>Слайд 1</vt:lpstr>
      <vt:lpstr>Слайд 2</vt:lpstr>
      <vt:lpstr>IIT Roorkee : at a glance</vt:lpstr>
      <vt:lpstr>Academic Departments </vt:lpstr>
      <vt:lpstr>Centres  </vt:lpstr>
      <vt:lpstr>International Collaborations (MoU s) with Universities/ Institutes</vt:lpstr>
      <vt:lpstr>Слайд 7</vt:lpstr>
      <vt:lpstr>Association in major Schemes from Different Ministries, Govt. of India</vt:lpstr>
      <vt:lpstr>Activities in Innovation  </vt:lpstr>
      <vt:lpstr>Activities in innovation</vt:lpstr>
      <vt:lpstr>Слайд 11</vt:lpstr>
      <vt:lpstr>Слайд 12</vt:lpstr>
      <vt:lpstr>Слайд 13</vt:lpstr>
      <vt:lpstr>Real-Time Digital Simulator (RTDS) for Small Hydropower Plant</vt:lpstr>
      <vt:lpstr>Development of large scale bioethanol production technology from lignocellulosic biomass for small and micro enterprise venture </vt:lpstr>
      <vt:lpstr>Слайд 16</vt:lpstr>
      <vt:lpstr>Слайд 17</vt:lpstr>
      <vt:lpstr>Слайд 18</vt:lpstr>
      <vt:lpstr>Decentralized Solid Waste Management :  High Rate Rotary Drum Composting; DST Project</vt:lpstr>
      <vt:lpstr>Слайд 20</vt:lpstr>
      <vt:lpstr>Dr. A. A. Kazmi Department of Civil Engineering IIT Roorkee Email: kazmifce@iitr.ernet.in Tel: 91-9837262698</vt:lpstr>
      <vt:lpstr>Слайд 22</vt:lpstr>
      <vt:lpstr>Wireless Communication</vt:lpstr>
      <vt:lpstr>Signal/Image Processing</vt:lpstr>
      <vt:lpstr>Слайд 25</vt:lpstr>
      <vt:lpstr>Слайд 26</vt:lpstr>
      <vt:lpstr>Thematic Group on Food Security</vt:lpstr>
      <vt:lpstr>Слайд 28</vt:lpstr>
      <vt:lpstr>Слайд 29</vt:lpstr>
      <vt:lpstr>Слайд 30</vt:lpstr>
      <vt:lpstr>Слайд 31</vt:lpstr>
    </vt:vector>
  </TitlesOfParts>
  <Manager>Dr. Sudip Roy</Manager>
  <Company>IIT Roorkee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IITR PPT Template</dc:subject>
  <dc:creator>Dr. Sudip Roy</dc:creator>
  <cp:lastModifiedBy>Home-PK</cp:lastModifiedBy>
  <cp:revision>116</cp:revision>
  <cp:lastPrinted>2017-05-02T12:16:16Z</cp:lastPrinted>
  <dcterms:created xsi:type="dcterms:W3CDTF">2015-07-18T13:17:54Z</dcterms:created>
  <dcterms:modified xsi:type="dcterms:W3CDTF">2017-12-09T16:30:41Z</dcterms:modified>
  <cp:version>v1</cp:version>
</cp:coreProperties>
</file>