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wmv" ContentType="video/x-ms-wmv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2" r:id="rId3"/>
    <p:sldId id="265" r:id="rId4"/>
    <p:sldId id="257" r:id="rId5"/>
    <p:sldId id="264" r:id="rId6"/>
    <p:sldId id="263" r:id="rId7"/>
    <p:sldId id="261" r:id="rId8"/>
    <p:sldId id="260" r:id="rId9"/>
  </p:sldIdLst>
  <p:sldSz cx="10312400" cy="7734300"/>
  <p:notesSz cx="6858000" cy="9144000"/>
  <p:defaultTextStyle>
    <a:lvl1pPr>
      <a:defRPr>
        <a:latin typeface="Calibri"/>
        <a:ea typeface="Calibri"/>
        <a:cs typeface="Calibri"/>
        <a:sym typeface="Calibri"/>
      </a:defRPr>
    </a:lvl1pPr>
    <a:lvl2pPr indent="457200">
      <a:defRPr>
        <a:latin typeface="Calibri"/>
        <a:ea typeface="Calibri"/>
        <a:cs typeface="Calibri"/>
        <a:sym typeface="Calibri"/>
      </a:defRPr>
    </a:lvl2pPr>
    <a:lvl3pPr indent="914400">
      <a:defRPr>
        <a:latin typeface="Calibri"/>
        <a:ea typeface="Calibri"/>
        <a:cs typeface="Calibri"/>
        <a:sym typeface="Calibri"/>
      </a:defRPr>
    </a:lvl3pPr>
    <a:lvl4pPr indent="1371600">
      <a:defRPr>
        <a:latin typeface="Calibri"/>
        <a:ea typeface="Calibri"/>
        <a:cs typeface="Calibri"/>
        <a:sym typeface="Calibri"/>
      </a:defRPr>
    </a:lvl4pPr>
    <a:lvl5pPr indent="1828800">
      <a:defRPr>
        <a:latin typeface="Calibri"/>
        <a:ea typeface="Calibri"/>
        <a:cs typeface="Calibri"/>
        <a:sym typeface="Calibri"/>
      </a:defRPr>
    </a:lvl5pPr>
    <a:lvl6pPr indent="2286000">
      <a:defRPr>
        <a:latin typeface="Calibri"/>
        <a:ea typeface="Calibri"/>
        <a:cs typeface="Calibri"/>
        <a:sym typeface="Calibri"/>
      </a:defRPr>
    </a:lvl6pPr>
    <a:lvl7pPr indent="2743200">
      <a:defRPr>
        <a:latin typeface="Calibri"/>
        <a:ea typeface="Calibri"/>
        <a:cs typeface="Calibri"/>
        <a:sym typeface="Calibri"/>
      </a:defRPr>
    </a:lvl7pPr>
    <a:lvl8pPr indent="3200400">
      <a:defRPr>
        <a:latin typeface="Calibri"/>
        <a:ea typeface="Calibri"/>
        <a:cs typeface="Calibri"/>
        <a:sym typeface="Calibri"/>
      </a:defRPr>
    </a:lvl8pPr>
    <a:lvl9pPr indent="36576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36">
          <p15:clr>
            <a:srgbClr val="A4A3A4"/>
          </p15:clr>
        </p15:guide>
        <p15:guide id="2" pos="324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5B9BD5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A5A5A5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70AD47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B9BD5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6" d="100"/>
          <a:sy n="76" d="100"/>
        </p:scale>
        <p:origin x="-1512" y="-108"/>
      </p:cViewPr>
      <p:guideLst>
        <p:guide orient="horz" pos="2436"/>
        <p:guide pos="32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5" d="100"/>
          <a:sy n="85" d="100"/>
        </p:scale>
        <p:origin x="3168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331364-F58D-4E2C-BF27-B7880957B861}" type="datetimeFigureOut">
              <a:rPr lang="ru-RU" smtClean="0"/>
              <a:pPr/>
              <a:t>09.12.2017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34FA4F-B359-44B9-9DCE-487FA4DD193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95284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176" name="Shape 176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16072251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85429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цв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774026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>
                <a:solidFill>
                  <a:srgbClr val="0072BC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700">
                <a:solidFill>
                  <a:srgbClr val="0072BC"/>
                </a:solidFill>
              </a:rPr>
              <a:t>Образец заголовка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774026" y="1923806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подзаголовка</a:t>
            </a:r>
          </a:p>
        </p:txBody>
      </p:sp>
      <p:sp>
        <p:nvSpPr>
          <p:cNvPr id="8" name="Shape 8"/>
          <p:cNvSpPr>
            <a:spLocks noGrp="1"/>
          </p:cNvSpPr>
          <p:nvPr>
            <p:ph type="sldNum" sz="quarter" idx="2"/>
          </p:nvPr>
        </p:nvSpPr>
        <p:spPr>
          <a:xfrm>
            <a:off x="7288738" y="7106518"/>
            <a:ext cx="2322077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42" name="Shape 42"/>
          <p:cNvSpPr>
            <a:spLocks noGrp="1"/>
          </p:cNvSpPr>
          <p:nvPr>
            <p:ph type="body" idx="1"/>
          </p:nvPr>
        </p:nvSpPr>
        <p:spPr>
          <a:xfrm>
            <a:off x="710866" y="2322195"/>
            <a:ext cx="3328579" cy="5412106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800"/>
            </a:lvl1pPr>
          </a:lstStyle>
          <a:p>
            <a:pPr lvl="0"/>
            <a:r>
              <a:t>Образец текста</a:t>
            </a:r>
          </a:p>
        </p:txBody>
      </p:sp>
      <p:sp>
        <p:nvSpPr>
          <p:cNvPr id="43" name="Shape 4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7" name="Shape 4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>
            <a:spLocks noGrp="1"/>
          </p:cNvSpPr>
          <p:nvPr>
            <p:ph type="title"/>
          </p:nvPr>
        </p:nvSpPr>
        <p:spPr>
          <a:xfrm>
            <a:off x="7385491" y="0"/>
            <a:ext cx="2225324" cy="7384080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50" name="Shape 50"/>
          <p:cNvSpPr>
            <a:spLocks noGrp="1"/>
          </p:cNvSpPr>
          <p:nvPr>
            <p:ph type="body" idx="1"/>
          </p:nvPr>
        </p:nvSpPr>
        <p:spPr>
          <a:xfrm>
            <a:off x="709523" y="412118"/>
            <a:ext cx="6546965" cy="7322182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51" name="Shape 5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55" name="Shape 5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63" name="Shape 6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66" name="Shape 66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0" name="Shape 70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71" name="Shape 7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Шаблон страницы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1082887" y="0"/>
            <a:ext cx="8772288" cy="1770610"/>
          </a:xfrm>
          <a:prstGeom prst="rect">
            <a:avLst/>
          </a:prstGeom>
        </p:spPr>
        <p:txBody>
          <a:bodyPr anchor="b"/>
          <a:lstStyle>
            <a:lvl1pPr>
              <a:defRPr sz="6700" b="1">
                <a:latin typeface="Calibri" panose="020F0502020204030204" pitchFamily="34" charset="0"/>
              </a:defRPr>
            </a:lvl1pPr>
          </a:lstStyle>
          <a:p>
            <a:pPr lvl="0">
              <a:defRPr sz="1800"/>
            </a:pPr>
            <a:r>
              <a:rPr sz="6700" dirty="0" err="1"/>
              <a:t>Образец</a:t>
            </a:r>
            <a:r>
              <a:rPr sz="6700" dirty="0"/>
              <a:t> </a:t>
            </a:r>
            <a:r>
              <a:rPr sz="6700" dirty="0" err="1"/>
              <a:t>заголовка</a:t>
            </a:r>
            <a:endParaRPr sz="6700" dirty="0"/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1082887" y="1772267"/>
            <a:ext cx="7740255" cy="2514757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 dirty="0" err="1">
                <a:solidFill>
                  <a:srgbClr val="535353"/>
                </a:solidFill>
              </a:rPr>
              <a:t>Образец</a:t>
            </a:r>
            <a:r>
              <a:rPr sz="2700" dirty="0">
                <a:solidFill>
                  <a:srgbClr val="535353"/>
                </a:solidFill>
              </a:rPr>
              <a:t> </a:t>
            </a:r>
            <a:r>
              <a:rPr sz="2700" dirty="0" err="1">
                <a:solidFill>
                  <a:srgbClr val="535353"/>
                </a:solidFill>
              </a:rPr>
              <a:t>подзаголовка</a:t>
            </a:r>
            <a:endParaRPr sz="2700" dirty="0">
              <a:solidFill>
                <a:srgbClr val="535353"/>
              </a:solidFill>
            </a:endParaRPr>
          </a:p>
        </p:txBody>
      </p:sp>
      <p:sp>
        <p:nvSpPr>
          <p:cNvPr id="12" name="Shape 12"/>
          <p:cNvSpPr>
            <a:spLocks noGrp="1"/>
          </p:cNvSpPr>
          <p:nvPr>
            <p:ph type="sldNum" sz="quarter" idx="2"/>
          </p:nvPr>
        </p:nvSpPr>
        <p:spPr>
          <a:xfrm>
            <a:off x="7491938" y="7018699"/>
            <a:ext cx="2322077" cy="281941"/>
          </a:xfrm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79" name="Shape 79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80" name="Shape 8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87" name="Shape 8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88" name="Shape 8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1" name="Shape 91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92" name="Shape 9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96" name="Shape 9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99" name="Shape 9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0" name="Shape 10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03" name="Shape 103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04" name="Shape 10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08" name="Shape 10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15" name="Shape 11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17" name="Shape 1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18" name="Shape 1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0" name="Shape 120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21" name="Shape 12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24" name="Shape 124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28" name="Shape 12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29" name="Shape 12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33" name="Shape 13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>
            <a:spLocks noGrp="1"/>
          </p:cNvSpPr>
          <p:nvPr>
            <p:ph type="title"/>
          </p:nvPr>
        </p:nvSpPr>
        <p:spPr>
          <a:xfrm>
            <a:off x="1290637" y="0"/>
            <a:ext cx="7739063" cy="3962400"/>
          </a:xfrm>
          <a:prstGeom prst="rect">
            <a:avLst/>
          </a:prstGeom>
        </p:spPr>
        <p:txBody>
          <a:bodyPr anchor="b"/>
          <a:lstStyle>
            <a:lvl1pPr algn="ctr"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36" name="Shape 136"/>
          <p:cNvSpPr>
            <a:spLocks noGrp="1"/>
          </p:cNvSpPr>
          <p:nvPr>
            <p:ph type="body" idx="1"/>
          </p:nvPr>
        </p:nvSpPr>
        <p:spPr>
          <a:xfrm>
            <a:off x="1290637" y="4065587"/>
            <a:ext cx="7739063" cy="3668713"/>
          </a:xfrm>
          <a:prstGeom prst="rect">
            <a:avLst/>
          </a:prstGeom>
        </p:spPr>
        <p:txBody>
          <a:bodyPr/>
          <a:lstStyle>
            <a:lvl1pPr marL="0" indent="0" algn="ctr" defTabSz="914400">
              <a:spcBef>
                <a:spcPts val="1000"/>
              </a:spcBef>
              <a:buSzTx/>
              <a:buFontTx/>
              <a:buNone/>
              <a:defRPr sz="2400"/>
            </a:lvl1pPr>
          </a:lstStyle>
          <a:p>
            <a:pPr lvl="0">
              <a:defRPr sz="1800"/>
            </a:pPr>
            <a:r>
              <a:rPr sz="2400"/>
              <a:t>Образец подзаголовка</a:t>
            </a:r>
          </a:p>
        </p:txBody>
      </p:sp>
      <p:sp>
        <p:nvSpPr>
          <p:cNvPr id="137" name="Shape 137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1" name="Shape 141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xfrm>
            <a:off x="704850" y="0"/>
            <a:ext cx="8901114" cy="5149850"/>
          </a:xfrm>
          <a:prstGeom prst="rect">
            <a:avLst/>
          </a:prstGeom>
        </p:spPr>
        <p:txBody>
          <a:bodyPr anchor="b"/>
          <a:lstStyle>
            <a:lvl1pPr defTabSz="914400">
              <a:defRPr sz="6000"/>
            </a:lvl1pPr>
          </a:lstStyle>
          <a:p>
            <a:pPr lvl="0">
              <a:defRPr sz="1800"/>
            </a:pPr>
            <a:r>
              <a:rPr sz="6000"/>
              <a:t>Образец заголовка</a:t>
            </a:r>
          </a:p>
        </p:txBody>
      </p:sp>
      <p:sp>
        <p:nvSpPr>
          <p:cNvPr id="144" name="Shape 144"/>
          <p:cNvSpPr>
            <a:spLocks noGrp="1"/>
          </p:cNvSpPr>
          <p:nvPr>
            <p:ph type="body" idx="1"/>
          </p:nvPr>
        </p:nvSpPr>
        <p:spPr>
          <a:xfrm>
            <a:off x="704850" y="5180012"/>
            <a:ext cx="8901114" cy="25542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888888"/>
                </a:solidFill>
              </a:rPr>
              <a:t>Образец текста</a:t>
            </a:r>
          </a:p>
        </p:txBody>
      </p:sp>
      <p:sp>
        <p:nvSpPr>
          <p:cNvPr id="145" name="Shape 145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48" name="Shape 148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4373564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49" name="Shape 149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/>
          </p:cNvSpPr>
          <p:nvPr>
            <p:ph type="title"/>
          </p:nvPr>
        </p:nvSpPr>
        <p:spPr>
          <a:xfrm>
            <a:off x="711200" y="412750"/>
            <a:ext cx="8901114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2" name="Shape 152"/>
          <p:cNvSpPr>
            <a:spLocks noGrp="1"/>
          </p:cNvSpPr>
          <p:nvPr>
            <p:ph type="body" idx="1"/>
          </p:nvPr>
        </p:nvSpPr>
        <p:spPr>
          <a:xfrm>
            <a:off x="711200" y="1897063"/>
            <a:ext cx="4365625" cy="930276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/>
            </a:lvl1pPr>
          </a:lstStyle>
          <a:p>
            <a:pPr lvl="0">
              <a:defRPr sz="1800" b="0"/>
            </a:pPr>
            <a:r>
              <a:rPr sz="2400" b="1"/>
              <a:t>Образец текста</a:t>
            </a:r>
          </a:p>
        </p:txBody>
      </p:sp>
      <p:sp>
        <p:nvSpPr>
          <p:cNvPr id="153" name="Shape 153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704148" y="0"/>
            <a:ext cx="8901293" cy="5149684"/>
          </a:xfrm>
          <a:prstGeom prst="rect">
            <a:avLst/>
          </a:prstGeom>
        </p:spPr>
        <p:txBody>
          <a:bodyPr anchor="b"/>
          <a:lstStyle>
            <a:lvl1pPr>
              <a:defRPr sz="6700"/>
            </a:lvl1pPr>
          </a:lstStyle>
          <a:p>
            <a:pPr lvl="0">
              <a:defRPr sz="1800"/>
            </a:pPr>
            <a:r>
              <a:rPr sz="6700"/>
              <a:t>Образец заголовка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704148" y="5180145"/>
            <a:ext cx="8901293" cy="2554155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700"/>
            </a:lvl1pPr>
          </a:lstStyle>
          <a:p>
            <a:pPr lvl="0">
              <a:defRPr sz="1800"/>
            </a:pPr>
            <a:r>
              <a:rPr sz="2700"/>
              <a:t>Образец текста</a:t>
            </a:r>
          </a:p>
        </p:txBody>
      </p:sp>
      <p:sp>
        <p:nvSpPr>
          <p:cNvPr id="22" name="Shape 2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Shape 155"/>
          <p:cNvSpPr>
            <a:spLocks noGrp="1"/>
          </p:cNvSpPr>
          <p:nvPr>
            <p:ph type="title"/>
          </p:nvPr>
        </p:nvSpPr>
        <p:spPr>
          <a:xfrm>
            <a:off x="709612" y="412750"/>
            <a:ext cx="8901113" cy="14954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56" name="Shape 15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1" name="Shape 161"/>
          <p:cNvSpPr>
            <a:spLocks noGrp="1"/>
          </p:cNvSpPr>
          <p:nvPr>
            <p:ph type="body" idx="1"/>
          </p:nvPr>
        </p:nvSpPr>
        <p:spPr>
          <a:xfrm>
            <a:off x="4387850" y="1114425"/>
            <a:ext cx="5224463" cy="6619876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/>
            </a:lvl1pPr>
            <a:lvl2pPr marL="718457" indent="-261257" defTabSz="914400">
              <a:spcBef>
                <a:spcPts val="1000"/>
              </a:spcBef>
              <a:defRPr sz="3200"/>
            </a:lvl2pPr>
            <a:lvl3pPr marL="1219200" indent="-304800" defTabSz="914400">
              <a:spcBef>
                <a:spcPts val="1000"/>
              </a:spcBef>
              <a:defRPr sz="3200"/>
            </a:lvl3pPr>
            <a:lvl4pPr marL="1737360" indent="-365760" defTabSz="914400">
              <a:spcBef>
                <a:spcPts val="1000"/>
              </a:spcBef>
              <a:defRPr sz="3200"/>
            </a:lvl4pPr>
            <a:lvl5pPr marL="2194560" indent="-365760" defTabSz="914400">
              <a:spcBef>
                <a:spcPts val="1000"/>
              </a:spcBef>
              <a:defRPr sz="3200"/>
            </a:lvl5pPr>
          </a:lstStyle>
          <a:p>
            <a:pPr lvl="0">
              <a:defRPr sz="1800"/>
            </a:pPr>
            <a:r>
              <a:rPr sz="3200"/>
              <a:t>Образец текста</a:t>
            </a:r>
          </a:p>
          <a:p>
            <a:pPr lvl="1">
              <a:defRPr sz="1800"/>
            </a:pPr>
            <a:r>
              <a:rPr sz="3200"/>
              <a:t>Второй уровень</a:t>
            </a:r>
          </a:p>
          <a:p>
            <a:pPr lvl="2">
              <a:defRPr sz="1800"/>
            </a:pPr>
            <a:r>
              <a:rPr sz="3200"/>
              <a:t>Третий уровень</a:t>
            </a:r>
          </a:p>
          <a:p>
            <a:pPr lvl="3">
              <a:defRPr sz="1800"/>
            </a:pPr>
            <a:r>
              <a:rPr sz="3200"/>
              <a:t>Четвертый уровень</a:t>
            </a:r>
          </a:p>
          <a:p>
            <a:pPr lvl="4">
              <a:defRPr sz="1800"/>
            </a:pPr>
            <a:r>
              <a:rPr sz="3200"/>
              <a:t>Пятый уровень</a:t>
            </a:r>
          </a:p>
        </p:txBody>
      </p:sp>
      <p:sp>
        <p:nvSpPr>
          <p:cNvPr id="162" name="Shape 162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711200" y="0"/>
            <a:ext cx="3328988" cy="2322513"/>
          </a:xfrm>
          <a:prstGeom prst="rect">
            <a:avLst/>
          </a:prstGeom>
        </p:spPr>
        <p:txBody>
          <a:bodyPr anchor="b"/>
          <a:lstStyle>
            <a:lvl1pPr defTabSz="914400">
              <a:defRPr sz="3200"/>
            </a:lvl1pPr>
          </a:lstStyle>
          <a:p>
            <a:pPr lvl="0">
              <a:defRPr sz="1800"/>
            </a:pPr>
            <a:r>
              <a:rPr sz="3200"/>
              <a:t>Образец заголовка</a:t>
            </a:r>
          </a:p>
        </p:txBody>
      </p:sp>
      <p:sp>
        <p:nvSpPr>
          <p:cNvPr id="165" name="Shape 165"/>
          <p:cNvSpPr>
            <a:spLocks noGrp="1"/>
          </p:cNvSpPr>
          <p:nvPr>
            <p:ph type="body" idx="1"/>
          </p:nvPr>
        </p:nvSpPr>
        <p:spPr>
          <a:xfrm>
            <a:off x="711200" y="2322513"/>
            <a:ext cx="3328988" cy="5411787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/>
            </a:lvl1pPr>
          </a:lstStyle>
          <a:p>
            <a:pPr lvl="0">
              <a:defRPr sz="1800"/>
            </a:pPr>
            <a:r>
              <a:rPr sz="1600"/>
              <a:t>Образец текста</a:t>
            </a:r>
          </a:p>
        </p:txBody>
      </p:sp>
      <p:sp>
        <p:nvSpPr>
          <p:cNvPr id="166" name="Shape 166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/>
          </p:cNvSpPr>
          <p:nvPr>
            <p:ph type="title"/>
          </p:nvPr>
        </p:nvSpPr>
        <p:spPr>
          <a:xfrm>
            <a:off x="709612" y="260350"/>
            <a:ext cx="8901113" cy="1800225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69" name="Shape 169"/>
          <p:cNvSpPr>
            <a:spLocks noGrp="1"/>
          </p:cNvSpPr>
          <p:nvPr>
            <p:ph type="body" idx="1"/>
          </p:nvPr>
        </p:nvSpPr>
        <p:spPr>
          <a:xfrm>
            <a:off x="709612" y="2060575"/>
            <a:ext cx="8901113" cy="56737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0" name="Shape 170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>
            <a:spLocks noGrp="1"/>
          </p:cNvSpPr>
          <p:nvPr>
            <p:ph type="title"/>
          </p:nvPr>
        </p:nvSpPr>
        <p:spPr>
          <a:xfrm>
            <a:off x="7386638" y="0"/>
            <a:ext cx="2224088" cy="7385050"/>
          </a:xfrm>
          <a:prstGeom prst="rect">
            <a:avLst/>
          </a:prstGeom>
        </p:spPr>
        <p:txBody>
          <a:bodyPr/>
          <a:lstStyle>
            <a:lvl1pPr defTabSz="914400">
              <a:defRPr sz="4400"/>
            </a:lvl1pPr>
          </a:lstStyle>
          <a:p>
            <a:pPr lvl="0">
              <a:defRPr sz="1800"/>
            </a:pPr>
            <a:r>
              <a:rPr sz="4400"/>
              <a:t>Образец заголовка</a:t>
            </a:r>
          </a:p>
        </p:txBody>
      </p:sp>
      <p:sp>
        <p:nvSpPr>
          <p:cNvPr id="173" name="Shape 173"/>
          <p:cNvSpPr>
            <a:spLocks noGrp="1"/>
          </p:cNvSpPr>
          <p:nvPr>
            <p:ph type="body" idx="1"/>
          </p:nvPr>
        </p:nvSpPr>
        <p:spPr>
          <a:xfrm>
            <a:off x="709612" y="412750"/>
            <a:ext cx="6524626" cy="7321550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2800"/>
            </a:lvl1pPr>
            <a:lvl2pPr marL="723900" indent="-266700" defTabSz="914400">
              <a:spcBef>
                <a:spcPts val="1000"/>
              </a:spcBef>
              <a:defRPr sz="2800"/>
            </a:lvl2pPr>
            <a:lvl3pPr marL="1234439" indent="-320039" defTabSz="914400">
              <a:spcBef>
                <a:spcPts val="1000"/>
              </a:spcBef>
              <a:defRPr sz="2800"/>
            </a:lvl3pPr>
            <a:lvl4pPr marL="1727200" indent="-355600" defTabSz="914400">
              <a:spcBef>
                <a:spcPts val="1000"/>
              </a:spcBef>
              <a:defRPr sz="2800"/>
            </a:lvl4pPr>
            <a:lvl5pPr marL="2184400" indent="-355600" defTabSz="914400">
              <a:spcBef>
                <a:spcPts val="1000"/>
              </a:spcBef>
              <a:defRPr sz="2800"/>
            </a:lvl5pPr>
          </a:lstStyle>
          <a:p>
            <a:pPr lvl="0">
              <a:defRPr sz="1800"/>
            </a:pPr>
            <a:r>
              <a:rPr sz="2800"/>
              <a:t>Образец текста</a:t>
            </a:r>
          </a:p>
          <a:p>
            <a:pPr lvl="1">
              <a:defRPr sz="1800"/>
            </a:pPr>
            <a:r>
              <a:rPr sz="2800"/>
              <a:t>Второй уровень</a:t>
            </a:r>
          </a:p>
          <a:p>
            <a:pPr lvl="2">
              <a:defRPr sz="1800"/>
            </a:pPr>
            <a:r>
              <a:rPr sz="2800"/>
              <a:t>Третий уровень</a:t>
            </a:r>
          </a:p>
          <a:p>
            <a:pPr lvl="3">
              <a:defRPr sz="1800"/>
            </a:pPr>
            <a:r>
              <a:rPr sz="2800"/>
              <a:t>Четвертый уровень</a:t>
            </a:r>
          </a:p>
          <a:p>
            <a:pPr lvl="4">
              <a:defRPr sz="1800"/>
            </a:pPr>
            <a:r>
              <a:rPr sz="2800"/>
              <a:t>Пятый уровень</a:t>
            </a:r>
          </a:p>
        </p:txBody>
      </p:sp>
      <p:sp>
        <p:nvSpPr>
          <p:cNvPr id="174" name="Shape 174"/>
          <p:cNvSpPr>
            <a:spLocks noGrp="1"/>
          </p:cNvSpPr>
          <p:nvPr>
            <p:ph type="sldNum" sz="quarter" idx="2"/>
          </p:nvPr>
        </p:nvSpPr>
        <p:spPr>
          <a:xfrm>
            <a:off x="7288213" y="7245668"/>
            <a:ext cx="2322513" cy="269241"/>
          </a:xfrm>
          <a:prstGeom prst="rect">
            <a:avLst/>
          </a:prstGeom>
        </p:spPr>
        <p:txBody>
          <a:bodyPr/>
          <a:lstStyle>
            <a:lvl1pPr>
              <a:defRPr sz="1200"/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4386144" cy="5673711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26" name="Shape 2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xfrm>
            <a:off x="710866" y="412119"/>
            <a:ext cx="8901294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29" name="Shape 29"/>
          <p:cNvSpPr>
            <a:spLocks noGrp="1"/>
          </p:cNvSpPr>
          <p:nvPr>
            <p:ph type="body" idx="1"/>
          </p:nvPr>
        </p:nvSpPr>
        <p:spPr>
          <a:xfrm>
            <a:off x="710869" y="1897534"/>
            <a:ext cx="4365986" cy="929954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700" b="1"/>
            </a:lvl1pPr>
          </a:lstStyle>
          <a:p>
            <a:pPr lvl="0">
              <a:defRPr sz="1800" b="0"/>
            </a:pPr>
            <a:r>
              <a:rPr sz="2700" b="1"/>
              <a:t>Образец текста</a:t>
            </a:r>
          </a:p>
        </p:txBody>
      </p:sp>
      <p:sp>
        <p:nvSpPr>
          <p:cNvPr id="30" name="Shape 3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xfrm>
            <a:off x="709523" y="412119"/>
            <a:ext cx="8901293" cy="1496169"/>
          </a:xfrm>
          <a:prstGeom prst="rect">
            <a:avLst/>
          </a:prstGeom>
        </p:spPr>
        <p:txBody>
          <a:bodyPr/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3" name="Shape 3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>
            <a:spLocks noGrp="1"/>
          </p:cNvSpPr>
          <p:nvPr>
            <p:ph type="title"/>
          </p:nvPr>
        </p:nvSpPr>
        <p:spPr>
          <a:xfrm>
            <a:off x="710866" y="0"/>
            <a:ext cx="3328579" cy="2322195"/>
          </a:xfrm>
          <a:prstGeom prst="rect">
            <a:avLst/>
          </a:prstGeom>
        </p:spPr>
        <p:txBody>
          <a:bodyPr anchor="b"/>
          <a:lstStyle>
            <a:lvl1pPr>
              <a:defRPr sz="3600"/>
            </a:lvl1pPr>
          </a:lstStyle>
          <a:p>
            <a:pPr lvl="0">
              <a:defRPr sz="1800"/>
            </a:pPr>
            <a:r>
              <a:rPr sz="3600"/>
              <a:t>Образец заголовка</a:t>
            </a:r>
          </a:p>
        </p:txBody>
      </p:sp>
      <p:sp>
        <p:nvSpPr>
          <p:cNvPr id="38" name="Shape 38"/>
          <p:cNvSpPr>
            <a:spLocks noGrp="1"/>
          </p:cNvSpPr>
          <p:nvPr>
            <p:ph type="body" idx="1"/>
          </p:nvPr>
        </p:nvSpPr>
        <p:spPr>
          <a:xfrm>
            <a:off x="4387488" y="1114512"/>
            <a:ext cx="5224672" cy="6619789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  <a:lvl2pPr marL="815606" indent="-299610">
              <a:defRPr sz="3600"/>
            </a:lvl2pPr>
            <a:lvl3pPr marL="1375989" indent="-343997">
              <a:defRPr sz="3600"/>
            </a:lvl3pPr>
            <a:lvl4pPr marL="1970166" indent="-422178">
              <a:defRPr sz="3600"/>
            </a:lvl4pPr>
            <a:lvl5pPr marL="2486162" indent="-422178">
              <a:defRPr sz="3600"/>
            </a:lvl5pPr>
          </a:lstStyle>
          <a:p>
            <a:pPr lvl="0">
              <a:defRPr sz="1800"/>
            </a:pPr>
            <a:r>
              <a:rPr sz="3600"/>
              <a:t>Образец текста</a:t>
            </a:r>
          </a:p>
          <a:p>
            <a:pPr lvl="1">
              <a:defRPr sz="1800"/>
            </a:pPr>
            <a:r>
              <a:rPr sz="3600"/>
              <a:t>Второй уровень</a:t>
            </a:r>
          </a:p>
          <a:p>
            <a:pPr lvl="2">
              <a:defRPr sz="1800"/>
            </a:pPr>
            <a:r>
              <a:rPr sz="3600"/>
              <a:t>Третий уровень</a:t>
            </a:r>
          </a:p>
          <a:p>
            <a:pPr lvl="3">
              <a:defRPr sz="1800"/>
            </a:pPr>
            <a:r>
              <a:rPr sz="3600"/>
              <a:t>Четвертый уровень</a:t>
            </a:r>
          </a:p>
          <a:p>
            <a:pPr lvl="4">
              <a:defRPr sz="1800"/>
            </a:pPr>
            <a:r>
              <a:rPr sz="3600"/>
              <a:t>Пятый уровень</a:t>
            </a:r>
          </a:p>
        </p:txBody>
      </p:sp>
      <p:sp>
        <p:nvSpPr>
          <p:cNvPr id="39" name="Shape 3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709523" y="259818"/>
            <a:ext cx="8901293" cy="180077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lvl="0">
              <a:defRPr sz="1800"/>
            </a:pPr>
            <a:r>
              <a:rPr sz="4900"/>
              <a:t>Образец заголовка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709523" y="2060589"/>
            <a:ext cx="8901293" cy="56737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pPr lvl="0">
              <a:defRPr sz="1800"/>
            </a:pPr>
            <a:r>
              <a:rPr sz="3100"/>
              <a:t>Образец текста</a:t>
            </a:r>
          </a:p>
          <a:p>
            <a:pPr lvl="1">
              <a:defRPr sz="1800"/>
            </a:pPr>
            <a:r>
              <a:rPr sz="3100"/>
              <a:t>Второй уровень</a:t>
            </a:r>
          </a:p>
          <a:p>
            <a:pPr lvl="2">
              <a:defRPr sz="1800"/>
            </a:pPr>
            <a:r>
              <a:rPr sz="3100"/>
              <a:t>Третий уровень</a:t>
            </a:r>
          </a:p>
          <a:p>
            <a:pPr lvl="3">
              <a:defRPr sz="1800"/>
            </a:pPr>
            <a:r>
              <a:rPr sz="3100"/>
              <a:t>Четвертый уровень</a:t>
            </a:r>
          </a:p>
          <a:p>
            <a:pPr lvl="4">
              <a:defRPr sz="1800"/>
            </a:pPr>
            <a:r>
              <a:rPr sz="3100"/>
              <a:t>Пятый уровень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7288738" y="7239526"/>
            <a:ext cx="2322077" cy="281941"/>
          </a:xfrm>
          <a:prstGeom prst="rect">
            <a:avLst/>
          </a:prstGeom>
          <a:ln w="12700">
            <a:miter lim="400000"/>
          </a:ln>
        </p:spPr>
        <p:txBody>
          <a:bodyPr lIns="45719" rIns="45719" anchor="ctr">
            <a:spAutoFit/>
          </a:bodyPr>
          <a:lstStyle>
            <a:lvl1pPr algn="r">
              <a:defRPr sz="1300">
                <a:solidFill>
                  <a:srgbClr val="888888"/>
                </a:solidFill>
              </a:defRPr>
            </a:lvl1pPr>
          </a:lstStyle>
          <a:p>
            <a:pPr lvl="0"/>
            <a:fld id="{86CB4B4D-7CA3-9044-876B-883B54F8677D}" type="slidenum">
              <a:rPr/>
              <a:pPr lvl="0"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  <p:sldLayoutId id="2147483678" r:id="rId30"/>
    <p:sldLayoutId id="2147483679" r:id="rId31"/>
    <p:sldLayoutId id="2147483680" r:id="rId32"/>
    <p:sldLayoutId id="2147483681" r:id="rId33"/>
    <p:sldLayoutId id="2147483682" r:id="rId34"/>
    <p:sldLayoutId id="2147483683" r:id="rId35"/>
    <p:sldLayoutId id="2147483684" r:id="rId36"/>
    <p:sldLayoutId id="2147483685" r:id="rId37"/>
    <p:sldLayoutId id="2147483686" r:id="rId38"/>
    <p:sldLayoutId id="2147483687" r:id="rId39"/>
    <p:sldLayoutId id="2147483688" r:id="rId40"/>
    <p:sldLayoutId id="2147483689" r:id="rId41"/>
    <p:sldLayoutId id="2147483690" r:id="rId42"/>
    <p:sldLayoutId id="2147483691" r:id="rId43"/>
    <p:sldLayoutId id="2147483692" r:id="rId44"/>
    <p:sldLayoutId id="2147483693" r:id="rId45"/>
  </p:sldLayoutIdLst>
  <p:transition spd="med"/>
  <p:txStyles>
    <p:titleStyle>
      <a:lvl1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1pPr>
      <a:lvl2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2pPr>
      <a:lvl3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3pPr>
      <a:lvl4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4pPr>
      <a:lvl5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5pPr>
      <a:lvl6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6pPr>
      <a:lvl7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7pPr>
      <a:lvl8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8pPr>
      <a:lvl9pPr defTabSz="1031992">
        <a:lnSpc>
          <a:spcPct val="90000"/>
        </a:lnSpc>
        <a:defRPr sz="4900">
          <a:latin typeface="Calibri Light"/>
          <a:ea typeface="Calibri Light"/>
          <a:cs typeface="Calibri Light"/>
          <a:sym typeface="Calibri Light"/>
        </a:defRPr>
      </a:lvl9pPr>
    </p:titleStyle>
    <p:bodyStyle>
      <a:lvl1pPr marL="257998" indent="-257998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1pPr>
      <a:lvl2pPr marL="812215" indent="-296219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2pPr>
      <a:lvl3pPr marL="1395534" indent="-363542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3pPr>
      <a:lvl4pPr marL="1947884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4pPr>
      <a:lvl5pPr marL="2463880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5pPr>
      <a:lvl6pPr marL="2979876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6pPr>
      <a:lvl7pPr marL="3495871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7pPr>
      <a:lvl8pPr marL="4011867" indent="-399896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8pPr>
      <a:lvl9pPr marL="4527863" indent="-399897" defTabSz="1031992">
        <a:lnSpc>
          <a:spcPct val="90000"/>
        </a:lnSpc>
        <a:spcBef>
          <a:spcPts val="1100"/>
        </a:spcBef>
        <a:buSzPct val="100000"/>
        <a:buFont typeface="Arial"/>
        <a:buChar char="•"/>
        <a:defRPr sz="3100">
          <a:latin typeface="Calibri"/>
          <a:ea typeface="Calibri"/>
          <a:cs typeface="Calibri"/>
          <a:sym typeface="Calibri"/>
        </a:defRPr>
      </a:lvl9pPr>
    </p:bodyStyle>
    <p:otherStyle>
      <a:lvl1pPr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1pPr>
      <a:lvl2pPr indent="457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2pPr>
      <a:lvl3pPr indent="914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3pPr>
      <a:lvl4pPr indent="1371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4pPr>
      <a:lvl5pPr indent="18288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5pPr>
      <a:lvl6pPr indent="22860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6pPr>
      <a:lvl7pPr indent="27432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7pPr>
      <a:lvl8pPr indent="32004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8pPr>
      <a:lvl9pPr indent="3657600" algn="r">
        <a:defRPr sz="1300">
          <a:solidFill>
            <a:schemeClr val="tx1"/>
          </a:solidFill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media" Target="../media/media1.wmv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1.wmv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" name="image2.jpeg"/>
          <p:cNvPicPr/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0" y="0"/>
            <a:ext cx="10320339" cy="5701987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836" y="5924550"/>
            <a:ext cx="2433380" cy="1361356"/>
          </a:xfrm>
          <a:prstGeom prst="rect">
            <a:avLst/>
          </a:prstGeom>
        </p:spPr>
      </p:pic>
      <p:sp>
        <p:nvSpPr>
          <p:cNvPr id="6" name="Shape 179"/>
          <p:cNvSpPr txBox="1">
            <a:spLocks/>
          </p:cNvSpPr>
          <p:nvPr/>
        </p:nvSpPr>
        <p:spPr>
          <a:xfrm>
            <a:off x="8190689" y="6106563"/>
            <a:ext cx="1955260" cy="130169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1800" dirty="0" smtClean="0">
              <a:solidFill>
                <a:srgbClr val="000000"/>
              </a:solidFill>
            </a:endParaRPr>
          </a:p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1800" dirty="0">
              <a:solidFill>
                <a:srgbClr val="000000"/>
              </a:solidFill>
            </a:endParaRPr>
          </a:p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endParaRPr lang="ru-RU" sz="1800" dirty="0" smtClean="0">
              <a:solidFill>
                <a:srgbClr val="000000"/>
              </a:solidFill>
            </a:endParaRPr>
          </a:p>
          <a:p>
            <a:pPr defTabSz="897833">
              <a:lnSpc>
                <a:spcPts val="2300"/>
              </a:lnSpc>
              <a:defRPr sz="1800">
                <a:solidFill>
                  <a:srgbClr val="000000"/>
                </a:solidFill>
              </a:defRPr>
            </a:pPr>
            <a:r>
              <a:rPr lang="ru-RU" sz="1800" dirty="0" smtClean="0">
                <a:solidFill>
                  <a:srgbClr val="000000"/>
                </a:solidFill>
              </a:rPr>
              <a:t>10 </a:t>
            </a:r>
            <a:r>
              <a:rPr lang="en-US" sz="1800" dirty="0"/>
              <a:t>October</a:t>
            </a:r>
            <a:r>
              <a:rPr lang="en-US" sz="1800" dirty="0" smtClean="0">
                <a:solidFill>
                  <a:srgbClr val="000000"/>
                </a:solidFill>
              </a:rPr>
              <a:t>, 201</a:t>
            </a:r>
            <a:r>
              <a:rPr lang="ru-RU" sz="1800" dirty="0" smtClean="0">
                <a:solidFill>
                  <a:srgbClr val="000000"/>
                </a:solidFill>
              </a:rPr>
              <a:t>7</a:t>
            </a:r>
            <a:endParaRPr lang="ru-RU" sz="18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312400" cy="207677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Технология очистки дна водоемов от нефти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r>
              <a:rPr lang="en-US" sz="3600" dirty="0"/>
              <a:t>Technology of cleaning the bottom of water bodies from </a:t>
            </a:r>
            <a:r>
              <a:rPr lang="en-US" sz="3600" dirty="0" smtClean="0"/>
              <a:t>oil</a:t>
            </a:r>
            <a:r>
              <a:rPr lang="ru-RU" sz="3600" dirty="0" smtClean="0"/>
              <a:t>.</a:t>
            </a:r>
            <a:endParaRPr lang="ru-RU" sz="4800" dirty="0"/>
          </a:p>
        </p:txBody>
      </p:sp>
      <p:pic>
        <p:nvPicPr>
          <p:cNvPr id="1028" name="Picture 4" descr="Рисунки патента 2570460 - Способ очистки донных отложений водоемов от нефти и нефтепродуктов и устройство для его осуществления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6277"/>
          <a:stretch/>
        </p:blipFill>
        <p:spPr bwMode="auto">
          <a:xfrm>
            <a:off x="1082887" y="2117760"/>
            <a:ext cx="8205331" cy="4405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157929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Флотация.wmv">
            <a:hlinkClick r:id="" action="ppaction://media"/>
          </p:cNvPr>
          <p:cNvPicPr>
            <a:picLocks noChangeAspect="1" noChangeArrowheads="1"/>
          </p:cNvPicPr>
          <p:nvPr>
            <a:videoFile r:link="rId1"/>
            <p:extLst>
              <p:ext uri="{DAA4B4D4-6D71-4841-9C94-3DE7FCFB9230}">
                <p14:media xmlns:p14="http://schemas.microsoft.com/office/powerpoint/2010/main" xmlns="" r:embed="rId3"/>
              </p:ext>
            </p:extLst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7634" y="2103014"/>
            <a:ext cx="5865779" cy="443650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63039" y="212501"/>
            <a:ext cx="890080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dirty="0"/>
              <a:t>Технология очистки дна водоемов от </a:t>
            </a:r>
            <a:r>
              <a:rPr lang="ru-RU" sz="3600" dirty="0" smtClean="0"/>
              <a:t>нефти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en-US" sz="3600" dirty="0"/>
              <a:t>Technology of cleaning the bottom of water bodies from oil</a:t>
            </a:r>
            <a:r>
              <a:rPr lang="ru-RU" sz="3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0933760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12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/>
          </p:cNvSpPr>
          <p:nvPr>
            <p:ph type="title"/>
          </p:nvPr>
        </p:nvSpPr>
        <p:spPr>
          <a:xfrm>
            <a:off x="116733" y="982493"/>
            <a:ext cx="10058399" cy="700392"/>
          </a:xfrm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sz="5500"/>
            </a:lvl1pPr>
          </a:lstStyle>
          <a:p>
            <a:pPr algn="just">
              <a:defRPr sz="1800"/>
            </a:pPr>
            <a:r>
              <a:rPr lang="ru-RU" sz="4000" dirty="0" smtClean="0"/>
              <a:t>Описание</a:t>
            </a:r>
            <a:r>
              <a:rPr lang="en-US" sz="4000" dirty="0"/>
              <a:t> </a:t>
            </a:r>
            <a:r>
              <a:rPr lang="ru-RU" sz="4000" dirty="0" smtClean="0"/>
              <a:t>технологии</a:t>
            </a:r>
            <a:r>
              <a:rPr lang="en-US" sz="4000" dirty="0" smtClean="0"/>
              <a:t>     Technology description</a:t>
            </a: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en-US" sz="1400" dirty="0" smtClean="0">
                <a:solidFill>
                  <a:srgbClr val="000000"/>
                </a:solidFill>
              </a:rPr>
              <a:t/>
            </a:r>
            <a:br>
              <a:rPr lang="en-US" sz="1400" dirty="0" smtClean="0">
                <a:solidFill>
                  <a:srgbClr val="000000"/>
                </a:solidFill>
              </a:rPr>
            </a:br>
            <a:endParaRPr sz="1400" b="0" dirty="0"/>
          </a:p>
        </p:txBody>
      </p:sp>
      <p:sp>
        <p:nvSpPr>
          <p:cNvPr id="183" name="Shape 183"/>
          <p:cNvSpPr>
            <a:spLocks noGrp="1"/>
          </p:cNvSpPr>
          <p:nvPr>
            <p:ph type="body" idx="1"/>
          </p:nvPr>
        </p:nvSpPr>
        <p:spPr>
          <a:xfrm>
            <a:off x="5312057" y="2141052"/>
            <a:ext cx="4756825" cy="477001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solidFill>
                  <a:srgbClr val="A7A7A7"/>
                </a:solidFill>
              </a:defRPr>
            </a:lvl1pPr>
          </a:lstStyle>
          <a:p>
            <a:pPr lvl="0" algn="just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defRPr sz="1800">
                <a:solidFill>
                  <a:srgbClr val="000000"/>
                </a:solidFill>
              </a:defRPr>
            </a:pPr>
            <a:r>
              <a:rPr lang="en-US" sz="2800" b="1" dirty="0">
                <a:solidFill>
                  <a:schemeClr val="tx1"/>
                </a:solidFill>
              </a:rPr>
              <a:t>The technology is based on molecular sticking of oil to an interface of two phases – air and liquid.</a:t>
            </a:r>
            <a:endParaRPr sz="2800" b="1" dirty="0">
              <a:solidFill>
                <a:schemeClr val="tx1"/>
              </a:solidFill>
            </a:endParaRPr>
          </a:p>
        </p:txBody>
      </p:sp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4</a:t>
            </a:fld>
            <a:endParaRPr sz="1300">
              <a:solidFill>
                <a:srgbClr val="888888"/>
              </a:solidFill>
            </a:endParaRPr>
          </a:p>
        </p:txBody>
      </p:sp>
      <p:sp>
        <p:nvSpPr>
          <p:cNvPr id="7" name="Shape 183"/>
          <p:cNvSpPr txBox="1">
            <a:spLocks/>
          </p:cNvSpPr>
          <p:nvPr/>
        </p:nvSpPr>
        <p:spPr>
          <a:xfrm>
            <a:off x="116733" y="2058800"/>
            <a:ext cx="4299624" cy="48522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indent="0" defTabSz="1031992">
              <a:lnSpc>
                <a:spcPct val="90000"/>
              </a:lnSpc>
              <a:spcBef>
                <a:spcPts val="1100"/>
              </a:spcBef>
              <a:buSzTx/>
              <a:buFontTx/>
              <a:buNone/>
              <a:defRPr sz="2700">
                <a:solidFill>
                  <a:srgbClr val="A7A7A7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defRPr>
            </a:lvl1pPr>
            <a:lvl2pPr marL="812215" indent="-296219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2pPr>
            <a:lvl3pPr marL="1395534" indent="-363542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3pPr>
            <a:lvl4pPr marL="1947884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4pPr>
            <a:lvl5pPr marL="2463880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5pPr>
            <a:lvl6pPr marL="2979876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6pPr>
            <a:lvl7pPr marL="3495871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7pPr>
            <a:lvl8pPr marL="4011867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8pPr>
            <a:lvl9pPr marL="4527863" indent="-399897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>
              <a:lnSpc>
                <a:spcPct val="100000"/>
              </a:lnSpc>
              <a:spcBef>
                <a:spcPts val="0"/>
              </a:spcBef>
              <a:defRPr sz="1800">
                <a:solidFill>
                  <a:srgbClr val="000000"/>
                </a:solidFill>
              </a:defRPr>
            </a:pPr>
            <a:r>
              <a:rPr lang="ru-RU" sz="2600" b="1" dirty="0" smtClean="0">
                <a:solidFill>
                  <a:schemeClr val="tx1"/>
                </a:solidFill>
              </a:rPr>
              <a:t>Технология основана на молекулярном прилипании нефти к поверхности раздела двух фаз – воздуха и жидкости.</a:t>
            </a:r>
          </a:p>
          <a:p>
            <a:pPr algn="ctr">
              <a:defRPr sz="1800">
                <a:solidFill>
                  <a:srgbClr val="000000"/>
                </a:solidFill>
              </a:defRPr>
            </a:pPr>
            <a:endParaRPr lang="ru-RU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2386" y="262647"/>
            <a:ext cx="9472790" cy="1483026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/>
              <a:t>Применение</a:t>
            </a:r>
            <a:br>
              <a:rPr lang="ru-RU" sz="4800" dirty="0" smtClean="0"/>
            </a:br>
            <a:r>
              <a:rPr lang="en-US" sz="4800" dirty="0" smtClean="0"/>
              <a:t> </a:t>
            </a:r>
            <a:r>
              <a:rPr lang="ru-RU" sz="4800" dirty="0" smtClean="0"/>
              <a:t>А</a:t>
            </a:r>
            <a:r>
              <a:rPr lang="en-US" sz="4800" dirty="0" err="1" smtClean="0"/>
              <a:t>pplication</a:t>
            </a:r>
            <a:endParaRPr lang="ru-RU" sz="4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62164" y="2091447"/>
            <a:ext cx="5105964" cy="4011474"/>
          </a:xfrm>
        </p:spPr>
        <p:txBody>
          <a:bodyPr/>
          <a:lstStyle/>
          <a:p>
            <a:r>
              <a:rPr lang="en-US" sz="3000" dirty="0">
                <a:solidFill>
                  <a:schemeClr val="tx1"/>
                </a:solidFill>
              </a:rPr>
              <a:t>The technology is demanded by the oil companies for cleaning of a bottom of reservoirs of oil</a:t>
            </a:r>
            <a:r>
              <a:rPr lang="en-US" sz="3000" dirty="0" smtClean="0">
                <a:solidFill>
                  <a:schemeClr val="tx1"/>
                </a:solidFill>
              </a:rPr>
              <a:t>:</a:t>
            </a:r>
            <a:endParaRPr lang="ru-RU" sz="3000" dirty="0" smtClean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000" dirty="0" smtClean="0">
                <a:solidFill>
                  <a:schemeClr val="tx1"/>
                </a:solidFill>
              </a:rPr>
              <a:t>- </a:t>
            </a:r>
            <a:r>
              <a:rPr lang="en-US" sz="3000" dirty="0" err="1" smtClean="0">
                <a:solidFill>
                  <a:schemeClr val="tx1"/>
                </a:solidFill>
              </a:rPr>
              <a:t>Rosneft</a:t>
            </a:r>
            <a:endParaRPr lang="en-US" sz="3000" dirty="0">
              <a:solidFill>
                <a:schemeClr val="tx1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ru-RU" sz="3000" dirty="0" smtClean="0">
                <a:solidFill>
                  <a:schemeClr val="tx1"/>
                </a:solidFill>
              </a:rPr>
              <a:t>- </a:t>
            </a:r>
            <a:r>
              <a:rPr lang="en-US" sz="3000" dirty="0" err="1" smtClean="0">
                <a:solidFill>
                  <a:schemeClr val="tx1"/>
                </a:solidFill>
              </a:rPr>
              <a:t>Lukoil</a:t>
            </a:r>
            <a:endParaRPr lang="ru-RU" sz="3000" dirty="0">
              <a:solidFill>
                <a:schemeClr val="tx1"/>
              </a:solidFill>
            </a:endParaRPr>
          </a:p>
          <a:p>
            <a:endParaRPr lang="ru-RU" dirty="0"/>
          </a:p>
        </p:txBody>
      </p:sp>
      <p:sp>
        <p:nvSpPr>
          <p:cNvPr id="7" name="Текст 2"/>
          <p:cNvSpPr txBox="1">
            <a:spLocks/>
          </p:cNvSpPr>
          <p:nvPr/>
        </p:nvSpPr>
        <p:spPr>
          <a:xfrm>
            <a:off x="584200" y="2091447"/>
            <a:ext cx="4162897" cy="37456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indent="0" defTabSz="1031992">
              <a:lnSpc>
                <a:spcPct val="90000"/>
              </a:lnSpc>
              <a:spcBef>
                <a:spcPts val="1100"/>
              </a:spcBef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defRPr>
            </a:lvl1pPr>
            <a:lvl2pPr marL="812215" indent="-296219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2pPr>
            <a:lvl3pPr marL="1395534" indent="-363542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3pPr>
            <a:lvl4pPr marL="1947884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4pPr>
            <a:lvl5pPr marL="2463880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5pPr>
            <a:lvl6pPr marL="2979876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6pPr>
            <a:lvl7pPr marL="3495871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7pPr>
            <a:lvl8pPr marL="4011867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8pPr>
            <a:lvl9pPr marL="4527863" indent="-399897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just"/>
            <a:r>
              <a:rPr lang="ru-RU" sz="2800" dirty="0" smtClean="0">
                <a:solidFill>
                  <a:schemeClr val="tx1"/>
                </a:solidFill>
              </a:rPr>
              <a:t>Технология востребована нефтяными компаниями для очистки дна водоемов от нефти: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Роснефть</a:t>
            </a:r>
          </a:p>
          <a:p>
            <a:pPr marL="457200" indent="-45720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</a:rPr>
              <a:t>Лукойл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2406443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647" y="332509"/>
            <a:ext cx="9533106" cy="132296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300" dirty="0" smtClean="0"/>
              <a:t>Преимущество</a:t>
            </a:r>
            <a:r>
              <a:rPr lang="en-US" sz="5300" dirty="0" smtClean="0"/>
              <a:t> </a:t>
            </a:r>
            <a:r>
              <a:rPr lang="ru-RU" sz="5300" dirty="0" smtClean="0"/>
              <a:t>технологии</a:t>
            </a:r>
            <a:r>
              <a:rPr lang="en-US" sz="5300" dirty="0" smtClean="0"/>
              <a:t/>
            </a:r>
            <a:br>
              <a:rPr lang="en-US" sz="5300" dirty="0" smtClean="0"/>
            </a:br>
            <a:r>
              <a:rPr lang="en-US" sz="5300" dirty="0" smtClean="0"/>
              <a:t> Technology advantage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sz="1600" b="0" i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66844" y="2057399"/>
            <a:ext cx="3860800" cy="4421221"/>
          </a:xfrm>
        </p:spPr>
        <p:txBody>
          <a:bodyPr/>
          <a:lstStyle/>
          <a:p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4000" dirty="0" smtClean="0">
                <a:solidFill>
                  <a:schemeClr val="tx1"/>
                </a:solidFill>
              </a:rPr>
              <a:t>Экономически эффективна</a:t>
            </a:r>
            <a:r>
              <a:rPr lang="en-US" sz="4000" dirty="0" smtClean="0">
                <a:solidFill>
                  <a:schemeClr val="tx1"/>
                </a:solidFill>
              </a:rPr>
              <a:t>;</a:t>
            </a:r>
            <a:endParaRPr lang="ru-RU" sz="40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4000" dirty="0" smtClean="0">
                <a:solidFill>
                  <a:schemeClr val="tx1"/>
                </a:solidFill>
              </a:rPr>
              <a:t>Экологически обоснована</a:t>
            </a:r>
            <a:r>
              <a:rPr lang="en-US" sz="4000" dirty="0" smtClean="0">
                <a:solidFill>
                  <a:schemeClr val="tx1"/>
                </a:solidFill>
              </a:rPr>
              <a:t>;</a:t>
            </a:r>
            <a:endParaRPr lang="ru-RU" sz="40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4000" dirty="0" smtClean="0">
                <a:solidFill>
                  <a:schemeClr val="tx1"/>
                </a:solidFill>
              </a:rPr>
              <a:t>Мобильна.</a:t>
            </a:r>
            <a:endParaRPr lang="en-US" sz="4000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dirty="0" smtClean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dirty="0">
              <a:solidFill>
                <a:schemeClr val="tx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5554368" y="2402731"/>
            <a:ext cx="3031913" cy="40758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indent="0" defTabSz="1031992">
              <a:lnSpc>
                <a:spcPct val="90000"/>
              </a:lnSpc>
              <a:spcBef>
                <a:spcPts val="1100"/>
              </a:spcBef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defRPr>
            </a:lvl1pPr>
            <a:lvl2pPr marL="812215" indent="-296219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2pPr>
            <a:lvl3pPr marL="1395534" indent="-363542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3pPr>
            <a:lvl4pPr marL="1947884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4pPr>
            <a:lvl5pPr marL="2463880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5pPr>
            <a:lvl6pPr marL="2979876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6pPr>
            <a:lvl7pPr marL="3495871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7pPr>
            <a:lvl8pPr marL="4011867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8pPr>
            <a:lvl9pPr marL="4527863" indent="-399897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lang="ru-RU" dirty="0" smtClean="0"/>
          </a:p>
          <a:p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457200" indent="-457200">
              <a:buFont typeface="Wingdings" panose="05000000000000000000" pitchFamily="2" charset="2"/>
              <a:buChar char="v"/>
            </a:pPr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33482" y="2568907"/>
            <a:ext cx="448445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4000" dirty="0" err="1">
                <a:solidFill>
                  <a:schemeClr val="tx1"/>
                </a:solidFill>
                <a:latin typeface="Calibri" panose="020F0502020204030204" pitchFamily="34" charset="0"/>
              </a:rPr>
              <a:t>It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Calibri" panose="020F0502020204030204" pitchFamily="34" charset="0"/>
              </a:rPr>
              <a:t>is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Calibri" panose="020F0502020204030204" pitchFamily="34" charset="0"/>
              </a:rPr>
              <a:t>economically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Calibri" panose="020F0502020204030204" pitchFamily="34" charset="0"/>
              </a:rPr>
              <a:t>effective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4000" dirty="0" err="1">
                <a:solidFill>
                  <a:schemeClr val="tx1"/>
                </a:solidFill>
                <a:latin typeface="Calibri" panose="020F0502020204030204" pitchFamily="34" charset="0"/>
              </a:rPr>
              <a:t>It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Calibri" panose="020F0502020204030204" pitchFamily="34" charset="0"/>
              </a:rPr>
              <a:t>is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Calibri" panose="020F0502020204030204" pitchFamily="34" charset="0"/>
              </a:rPr>
              <a:t>ecologically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Calibri" panose="020F0502020204030204" pitchFamily="34" charset="0"/>
              </a:rPr>
              <a:t>proved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</a:rPr>
              <a:t>;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ru-RU" sz="4000" dirty="0" err="1">
                <a:solidFill>
                  <a:schemeClr val="tx1"/>
                </a:solidFill>
                <a:latin typeface="Calibri" panose="020F0502020204030204" pitchFamily="34" charset="0"/>
              </a:rPr>
              <a:t>It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Calibri" panose="020F0502020204030204" pitchFamily="34" charset="0"/>
              </a:rPr>
              <a:t>is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ru-RU" sz="4000" dirty="0" err="1">
                <a:solidFill>
                  <a:schemeClr val="tx1"/>
                </a:solidFill>
                <a:latin typeface="Calibri" panose="020F0502020204030204" pitchFamily="34" charset="0"/>
              </a:rPr>
              <a:t>mobile</a:t>
            </a:r>
            <a:r>
              <a:rPr lang="ru-RU" sz="4000" dirty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71431685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 sz="1300">
                <a:solidFill>
                  <a:srgbClr val="888888"/>
                </a:solidFill>
              </a:rPr>
              <a:pPr lvl="0">
                <a:defRPr sz="1800">
                  <a:solidFill>
                    <a:srgbClr val="000000"/>
                  </a:solidFill>
                </a:defRPr>
              </a:pPr>
              <a:t>7</a:t>
            </a:fld>
            <a:endParaRPr sz="1300">
              <a:solidFill>
                <a:srgbClr val="888888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152400" y="2089767"/>
            <a:ext cx="5071353" cy="4554224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ru-RU" sz="2600" b="1" dirty="0" smtClean="0">
                <a:solidFill>
                  <a:schemeClr val="tx1"/>
                </a:solidFill>
              </a:rPr>
              <a:t>Стадия развития проекта: </a:t>
            </a:r>
            <a:r>
              <a:rPr lang="ru-RU" sz="2600" i="1" dirty="0" smtClean="0">
                <a:solidFill>
                  <a:schemeClr val="tx1"/>
                </a:solidFill>
              </a:rPr>
              <a:t>опытно-промышленные </a:t>
            </a:r>
            <a:r>
              <a:rPr lang="ru-RU" sz="2600" i="1" dirty="0">
                <a:solidFill>
                  <a:schemeClr val="tx1"/>
                </a:solidFill>
              </a:rPr>
              <a:t>испытания на загрязненных водных </a:t>
            </a:r>
            <a:r>
              <a:rPr lang="ru-RU" sz="2600" i="1" dirty="0" smtClean="0">
                <a:solidFill>
                  <a:schemeClr val="tx1"/>
                </a:solidFill>
              </a:rPr>
              <a:t>объектах</a:t>
            </a:r>
            <a:endParaRPr lang="en-US" sz="2600" i="1" dirty="0" smtClean="0">
              <a:solidFill>
                <a:schemeClr val="tx1"/>
              </a:solidFill>
            </a:endParaRPr>
          </a:p>
          <a:p>
            <a:pPr lvl="0" algn="l">
              <a:spcBef>
                <a:spcPts val="0"/>
              </a:spcBef>
            </a:pPr>
            <a:endParaRPr lang="ru-RU" sz="2400" i="1" dirty="0">
              <a:solidFill>
                <a:schemeClr val="tx1"/>
              </a:solidFill>
            </a:endParaRPr>
          </a:p>
          <a:p>
            <a:pPr lvl="0" algn="l">
              <a:spcBef>
                <a:spcPts val="0"/>
              </a:spcBef>
            </a:pPr>
            <a:r>
              <a:rPr lang="ru-RU" sz="2600" b="1" dirty="0" smtClean="0">
                <a:solidFill>
                  <a:schemeClr val="tx1"/>
                </a:solidFill>
              </a:rPr>
              <a:t>Защита ИС: </a:t>
            </a:r>
            <a:r>
              <a:rPr lang="ru-RU" sz="2600" i="1" dirty="0" smtClean="0">
                <a:solidFill>
                  <a:schemeClr val="tx1"/>
                </a:solidFill>
              </a:rPr>
              <a:t>Патент </a:t>
            </a:r>
          </a:p>
          <a:p>
            <a:pPr lvl="0" algn="l"/>
            <a:endParaRPr lang="ru-RU" sz="2600" b="1" dirty="0" smtClean="0">
              <a:solidFill>
                <a:schemeClr val="tx1"/>
              </a:solidFill>
            </a:endParaRP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ru-RU" sz="2600" b="1" dirty="0" smtClean="0">
                <a:solidFill>
                  <a:schemeClr val="tx1"/>
                </a:solidFill>
              </a:rPr>
              <a:t>Коммерческое предложение:</a:t>
            </a:r>
          </a:p>
          <a:p>
            <a:pPr lvl="0" algn="l">
              <a:spcBef>
                <a:spcPts val="0"/>
              </a:spcBef>
              <a:spcAft>
                <a:spcPts val="600"/>
              </a:spcAft>
            </a:pPr>
            <a:r>
              <a:rPr lang="ru-RU" sz="2600" i="1" dirty="0" smtClean="0">
                <a:solidFill>
                  <a:schemeClr val="tx1"/>
                </a:solidFill>
              </a:rPr>
              <a:t>Испытание технологии на водных объектах партнеров</a:t>
            </a:r>
            <a:endParaRPr lang="ru-RU" sz="2600" i="1" dirty="0">
              <a:solidFill>
                <a:schemeClr val="tx1"/>
              </a:solidFill>
            </a:endParaRPr>
          </a:p>
          <a:p>
            <a:pPr lvl="0" algn="l"/>
            <a:endParaRPr lang="ru-RU" sz="2800" dirty="0" smtClean="0"/>
          </a:p>
          <a:p>
            <a:endParaRPr lang="ru-RU" dirty="0"/>
          </a:p>
        </p:txBody>
      </p:sp>
      <p:sp>
        <p:nvSpPr>
          <p:cNvPr id="12" name="Текст 3"/>
          <p:cNvSpPr txBox="1">
            <a:spLocks/>
          </p:cNvSpPr>
          <p:nvPr/>
        </p:nvSpPr>
        <p:spPr>
          <a:xfrm>
            <a:off x="5536504" y="2056516"/>
            <a:ext cx="4636196" cy="53517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>
            <a:lvl1pPr marL="0" indent="0" defTabSz="1031992">
              <a:lnSpc>
                <a:spcPct val="90000"/>
              </a:lnSpc>
              <a:spcBef>
                <a:spcPts val="1100"/>
              </a:spcBef>
              <a:buSzTx/>
              <a:buFontTx/>
              <a:buNone/>
              <a:defRPr sz="2700">
                <a:solidFill>
                  <a:srgbClr val="535353"/>
                </a:solidFill>
                <a:latin typeface="Calibri" panose="020F0502020204030204" pitchFamily="34" charset="0"/>
                <a:ea typeface="Calibri"/>
                <a:cs typeface="Calibri"/>
                <a:sym typeface="Calibri"/>
              </a:defRPr>
            </a:lvl1pPr>
            <a:lvl2pPr marL="812215" indent="-296219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2pPr>
            <a:lvl3pPr marL="1395534" indent="-363542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3pPr>
            <a:lvl4pPr marL="1947884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4pPr>
            <a:lvl5pPr marL="2463880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5pPr>
            <a:lvl6pPr marL="2979876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6pPr>
            <a:lvl7pPr marL="3495871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7pPr>
            <a:lvl8pPr marL="4011867" indent="-399896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8pPr>
            <a:lvl9pPr marL="4527863" indent="-399897" defTabSz="1031992">
              <a:lnSpc>
                <a:spcPct val="90000"/>
              </a:lnSpc>
              <a:spcBef>
                <a:spcPts val="1100"/>
              </a:spcBef>
              <a:buSzPct val="100000"/>
              <a:buFont typeface="Arial"/>
              <a:buChar char="•"/>
              <a:defRPr sz="3100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Stage of development of the project</a:t>
            </a:r>
            <a:r>
              <a:rPr lang="ru-RU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 smtClean="0">
                <a:solidFill>
                  <a:schemeClr val="tx1"/>
                </a:solidFill>
              </a:rPr>
              <a:t> </a:t>
            </a:r>
            <a:r>
              <a:rPr lang="ru-RU" sz="2800" b="1" dirty="0" smtClean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trial tests on the polluted water objects</a:t>
            </a:r>
            <a:endParaRPr lang="ru-RU" sz="2800" i="1" dirty="0" smtClean="0">
              <a:solidFill>
                <a:schemeClr val="tx1"/>
              </a:solidFill>
            </a:endParaRPr>
          </a:p>
          <a:p>
            <a:pPr algn="l"/>
            <a:endParaRPr lang="ru-RU" sz="1200" i="1" dirty="0" smtClean="0">
              <a:solidFill>
                <a:schemeClr val="tx1"/>
              </a:solidFill>
            </a:endParaRPr>
          </a:p>
          <a:p>
            <a:pPr algn="l"/>
            <a:r>
              <a:rPr lang="en-US" sz="2800" b="1" dirty="0" err="1" smtClean="0">
                <a:solidFill>
                  <a:schemeClr val="tx1"/>
                </a:solidFill>
              </a:rPr>
              <a:t>Defen</a:t>
            </a:r>
            <a:r>
              <a:rPr lang="ru-RU" sz="2800" b="1" dirty="0" smtClean="0">
                <a:solidFill>
                  <a:schemeClr val="tx1"/>
                </a:solidFill>
              </a:rPr>
              <a:t>с</a:t>
            </a:r>
            <a:r>
              <a:rPr lang="en-US" sz="2800" b="1" dirty="0" smtClean="0">
                <a:solidFill>
                  <a:schemeClr val="tx1"/>
                </a:solidFill>
              </a:rPr>
              <a:t>e of the  intellectual property</a:t>
            </a:r>
            <a:r>
              <a:rPr lang="ru-RU" sz="2800" b="1" dirty="0" smtClean="0">
                <a:solidFill>
                  <a:schemeClr val="tx1"/>
                </a:solidFill>
              </a:rPr>
              <a:t>: </a:t>
            </a:r>
            <a:r>
              <a:rPr lang="en-US" sz="2800" dirty="0"/>
              <a:t> </a:t>
            </a:r>
            <a:r>
              <a:rPr lang="en-US" sz="2800" i="1" dirty="0">
                <a:solidFill>
                  <a:schemeClr val="tx1"/>
                </a:solidFill>
              </a:rPr>
              <a:t>P</a:t>
            </a:r>
            <a:r>
              <a:rPr lang="en-US" sz="2800" i="1" dirty="0" smtClean="0">
                <a:solidFill>
                  <a:schemeClr val="tx1"/>
                </a:solidFill>
              </a:rPr>
              <a:t>atent</a:t>
            </a:r>
            <a:endParaRPr lang="ru-RU" sz="2800" i="1" dirty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endParaRPr lang="ru-RU" sz="2400" dirty="0" smtClean="0">
              <a:solidFill>
                <a:schemeClr val="tx1"/>
              </a:solidFill>
            </a:endParaRPr>
          </a:p>
          <a:p>
            <a:pPr algn="l">
              <a:spcBef>
                <a:spcPts val="0"/>
              </a:spcBef>
            </a:pPr>
            <a:r>
              <a:rPr lang="en-US" sz="2800" b="1" dirty="0" smtClean="0">
                <a:solidFill>
                  <a:schemeClr val="tx1"/>
                </a:solidFill>
              </a:rPr>
              <a:t>Business offer</a:t>
            </a:r>
            <a:r>
              <a:rPr lang="ru-RU" sz="2800" b="1" dirty="0" smtClean="0">
                <a:solidFill>
                  <a:schemeClr val="tx1"/>
                </a:solidFill>
              </a:rPr>
              <a:t>: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i="1" dirty="0">
                <a:solidFill>
                  <a:schemeClr val="tx1"/>
                </a:solidFill>
              </a:rPr>
              <a:t>Test of technology on water objects of partners</a:t>
            </a:r>
            <a:endParaRPr lang="ru-RU" sz="2800" i="1" dirty="0">
              <a:solidFill>
                <a:schemeClr val="tx1"/>
              </a:solidFill>
            </a:endParaRPr>
          </a:p>
          <a:p>
            <a:pPr algn="l"/>
            <a:endParaRPr lang="ru-RU" sz="2800" dirty="0" smtClean="0"/>
          </a:p>
          <a:p>
            <a:endParaRPr lang="ru-RU" dirty="0"/>
          </a:p>
        </p:txBody>
      </p: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0" y="223737"/>
            <a:ext cx="10312400" cy="11478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3600" dirty="0" smtClean="0"/>
              <a:t>Технология очистки дна водоемов от нефти</a:t>
            </a:r>
            <a:br>
              <a:rPr lang="ru-RU" sz="3600" dirty="0" smtClean="0"/>
            </a:br>
            <a:r>
              <a:rPr lang="en-US" sz="3600" dirty="0" smtClean="0"/>
              <a:t>Technology </a:t>
            </a:r>
            <a:r>
              <a:rPr lang="en-US" sz="3600" dirty="0"/>
              <a:t>of cleaning the bottom of water bodies from </a:t>
            </a:r>
            <a:r>
              <a:rPr lang="en-US" sz="3600" dirty="0" smtClean="0"/>
              <a:t>oil</a:t>
            </a:r>
            <a:r>
              <a:rPr lang="ru-RU" sz="3600" dirty="0" smtClean="0"/>
              <a:t>.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xmlns="" val="20948470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/>
        </p:nvSpPr>
        <p:spPr>
          <a:xfrm>
            <a:off x="673215" y="2028891"/>
            <a:ext cx="3665425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6000" b="1" dirty="0" smtClean="0">
                <a:solidFill>
                  <a:schemeClr val="bg1"/>
                </a:solidFill>
              </a:rPr>
              <a:t>Thank you</a:t>
            </a:r>
            <a:r>
              <a:rPr sz="6000" b="1" dirty="0" smtClean="0">
                <a:solidFill>
                  <a:schemeClr val="bg1"/>
                </a:solidFill>
              </a:rPr>
              <a:t>!</a:t>
            </a:r>
            <a:endParaRPr sz="6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640" y="5314120"/>
            <a:ext cx="1422400" cy="1627767"/>
          </a:xfrm>
          <a:prstGeom prst="rect">
            <a:avLst/>
          </a:prstGeom>
        </p:spPr>
      </p:pic>
      <p:sp>
        <p:nvSpPr>
          <p:cNvPr id="6" name="Shape 200"/>
          <p:cNvSpPr/>
          <p:nvPr/>
        </p:nvSpPr>
        <p:spPr>
          <a:xfrm>
            <a:off x="6790949" y="5314121"/>
            <a:ext cx="1785808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en-US" sz="1400" b="1" dirty="0" smtClean="0">
                <a:solidFill>
                  <a:schemeClr val="bg1"/>
                </a:solidFill>
              </a:rPr>
              <a:t>National Research </a:t>
            </a:r>
          </a:p>
          <a:p>
            <a:r>
              <a:rPr lang="en-US" sz="1400" b="1" dirty="0" smtClean="0">
                <a:solidFill>
                  <a:schemeClr val="bg1"/>
                </a:solidFill>
              </a:rPr>
              <a:t>Tomsk </a:t>
            </a:r>
            <a:r>
              <a:rPr lang="en-US" sz="1400" b="1" dirty="0">
                <a:solidFill>
                  <a:schemeClr val="bg1"/>
                </a:solidFill>
              </a:rPr>
              <a:t>State University</a:t>
            </a:r>
            <a:endParaRPr sz="1400" b="1" dirty="0">
              <a:solidFill>
                <a:schemeClr val="bg1"/>
              </a:solidFill>
            </a:endParaRPr>
          </a:p>
        </p:txBody>
      </p:sp>
      <p:sp>
        <p:nvSpPr>
          <p:cNvPr id="8" name="Shape 200"/>
          <p:cNvSpPr/>
          <p:nvPr/>
        </p:nvSpPr>
        <p:spPr>
          <a:xfrm>
            <a:off x="6790949" y="5951482"/>
            <a:ext cx="2994920" cy="10464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3900">
                <a:solidFill>
                  <a:srgbClr val="535353"/>
                </a:solidFill>
              </a:defRPr>
            </a:lvl1pPr>
          </a:lstStyle>
          <a:p>
            <a:r>
              <a:rPr lang="en-US" sz="1200" dirty="0">
                <a:solidFill>
                  <a:schemeClr val="bg1"/>
                </a:solidFill>
              </a:rPr>
              <a:t>36, </a:t>
            </a:r>
            <a:r>
              <a:rPr lang="en-US" sz="1200" dirty="0" err="1">
                <a:solidFill>
                  <a:schemeClr val="bg1"/>
                </a:solidFill>
              </a:rPr>
              <a:t>Lenina</a:t>
            </a:r>
            <a:r>
              <a:rPr lang="en-US" sz="1200" dirty="0">
                <a:solidFill>
                  <a:schemeClr val="bg1"/>
                </a:solidFill>
              </a:rPr>
              <a:t> Avenue, Tomsk, 634050, Russia</a:t>
            </a:r>
          </a:p>
          <a:p>
            <a:r>
              <a:rPr lang="en-US" sz="1200" dirty="0">
                <a:solidFill>
                  <a:schemeClr val="bg1"/>
                </a:solidFill>
              </a:rPr>
              <a:t>Tel.: +7 (3822) 529 852, fax: +7 (3822) 529 585</a:t>
            </a:r>
          </a:p>
          <a:p>
            <a:r>
              <a:rPr lang="en-US" sz="1200" dirty="0">
                <a:solidFill>
                  <a:schemeClr val="bg1"/>
                </a:solidFill>
              </a:rPr>
              <a:t>E-mail: </a:t>
            </a:r>
            <a:r>
              <a:rPr lang="en-US" sz="1200" dirty="0" smtClean="0">
                <a:solidFill>
                  <a:schemeClr val="bg1"/>
                </a:solidFill>
              </a:rPr>
              <a:t>rector@tsu.ru</a:t>
            </a:r>
          </a:p>
          <a:p>
            <a:endParaRPr lang="ru-RU" sz="1200" dirty="0">
              <a:solidFill>
                <a:schemeClr val="bg1"/>
              </a:solidFill>
            </a:endParaRPr>
          </a:p>
          <a:p>
            <a:r>
              <a:rPr lang="ru-RU" sz="1400" b="1" dirty="0">
                <a:solidFill>
                  <a:schemeClr val="bg1"/>
                </a:solidFill>
              </a:rPr>
              <a:t>www.tsu.ru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Default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5B9BD5"/>
          </a:solidFill>
          <a:prstDash val="solid"/>
          <a:miter lim="8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368</TotalTime>
  <Words>208</Words>
  <Application>Microsoft Office PowerPoint</Application>
  <PresentationFormat>Произвольный</PresentationFormat>
  <Paragraphs>52</Paragraphs>
  <Slides>8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Default</vt:lpstr>
      <vt:lpstr>Слайд 1</vt:lpstr>
      <vt:lpstr>Технология очистки дна водоемов от нефти  Technology of cleaning the bottom of water bodies from oil.</vt:lpstr>
      <vt:lpstr>Слайд 3</vt:lpstr>
      <vt:lpstr>Описание технологии     Technology description  </vt:lpstr>
      <vt:lpstr>Применение  Аpplication</vt:lpstr>
      <vt:lpstr>Преимущество технологии  Technology advantage </vt:lpstr>
      <vt:lpstr>Технология очистки дна водоемов от нефти Technology of cleaning the bottom of water bodies from oil.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Реализация программы повышения конкурентоспособности Томского государственного университета, II этап, 2015-2016 гг.</dc:title>
  <dc:creator>Katya Shestakova</dc:creator>
  <cp:lastModifiedBy>Home-PK</cp:lastModifiedBy>
  <cp:revision>54</cp:revision>
  <dcterms:modified xsi:type="dcterms:W3CDTF">2017-12-09T16:40:47Z</dcterms:modified>
</cp:coreProperties>
</file>